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69" r:id="rId15"/>
  </p:sldIdLst>
  <p:sldSz cx="10058400" cy="7772400"/>
  <p:notesSz cx="10058400" cy="7772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p:cViewPr varScale="1">
        <p:scale>
          <a:sx n="107" d="100"/>
          <a:sy n="107" d="100"/>
        </p:scale>
        <p:origin x="792" y="16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353814" y="1494535"/>
            <a:ext cx="3350770" cy="1366520"/>
          </a:xfrm>
          <a:prstGeom prst="rect">
            <a:avLst/>
          </a:prstGeom>
        </p:spPr>
        <p:txBody>
          <a:bodyPr wrap="square" lIns="0" tIns="0" rIns="0" bIns="0">
            <a:spAutoFit/>
          </a:bodyPr>
          <a:lstStyle>
            <a:lvl1pPr>
              <a:defRPr sz="8800" b="0" i="1">
                <a:solidFill>
                  <a:srgbClr val="3A3B3D"/>
                </a:solidFill>
                <a:latin typeface="Freestyle Script"/>
                <a:cs typeface="Freestyle Script"/>
              </a:defRPr>
            </a:lvl1pPr>
          </a:lstStyle>
          <a:p>
            <a:endParaRPr/>
          </a:p>
        </p:txBody>
      </p:sp>
      <p:sp>
        <p:nvSpPr>
          <p:cNvPr id="3" name="Holder 3"/>
          <p:cNvSpPr>
            <a:spLocks noGrp="1"/>
          </p:cNvSpPr>
          <p:nvPr>
            <p:ph type="subTitle" idx="4"/>
          </p:nvPr>
        </p:nvSpPr>
        <p:spPr>
          <a:xfrm>
            <a:off x="1508760" y="4352544"/>
            <a:ext cx="7040880" cy="19431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3A3B3D"/>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1000" b="1" i="1">
                <a:solidFill>
                  <a:srgbClr val="3A3B3D"/>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3A3B3D"/>
                </a:solidFill>
                <a:latin typeface="Calibri"/>
                <a:cs typeface="Calibri"/>
              </a:defRPr>
            </a:lvl1pPr>
          </a:lstStyle>
          <a:p>
            <a:endParaRPr/>
          </a:p>
        </p:txBody>
      </p:sp>
      <p:sp>
        <p:nvSpPr>
          <p:cNvPr id="3" name="Holder 3"/>
          <p:cNvSpPr>
            <a:spLocks noGrp="1"/>
          </p:cNvSpPr>
          <p:nvPr>
            <p:ph sz="half" idx="2"/>
          </p:nvPr>
        </p:nvSpPr>
        <p:spPr>
          <a:xfrm>
            <a:off x="502920" y="1787652"/>
            <a:ext cx="4375404"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80076" y="1787652"/>
            <a:ext cx="4375404" cy="512978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3A3B3D"/>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457200" y="6787895"/>
            <a:ext cx="9144000" cy="527685"/>
          </a:xfrm>
          <a:custGeom>
            <a:avLst/>
            <a:gdLst/>
            <a:ahLst/>
            <a:cxnLst/>
            <a:rect l="l" t="t" r="r" b="b"/>
            <a:pathLst>
              <a:path w="9144000" h="527684">
                <a:moveTo>
                  <a:pt x="9143999" y="527303"/>
                </a:moveTo>
                <a:lnTo>
                  <a:pt x="9143999" y="0"/>
                </a:lnTo>
                <a:lnTo>
                  <a:pt x="0" y="0"/>
                </a:lnTo>
                <a:lnTo>
                  <a:pt x="0" y="527303"/>
                </a:lnTo>
                <a:lnTo>
                  <a:pt x="9143999" y="527303"/>
                </a:lnTo>
                <a:close/>
              </a:path>
            </a:pathLst>
          </a:custGeom>
          <a:solidFill>
            <a:srgbClr val="FF8100"/>
          </a:solidFill>
        </p:spPr>
        <p:txBody>
          <a:bodyPr wrap="square" lIns="0" tIns="0" rIns="0" bIns="0" rtlCol="0"/>
          <a:lstStyle/>
          <a:p>
            <a:endParaRPr/>
          </a:p>
        </p:txBody>
      </p:sp>
      <p:pic>
        <p:nvPicPr>
          <p:cNvPr id="17" name="bg object 17"/>
          <p:cNvPicPr/>
          <p:nvPr/>
        </p:nvPicPr>
        <p:blipFill>
          <a:blip r:embed="rId7" cstate="print"/>
          <a:stretch>
            <a:fillRect/>
          </a:stretch>
        </p:blipFill>
        <p:spPr>
          <a:xfrm>
            <a:off x="7738872" y="6902196"/>
            <a:ext cx="1046988" cy="315468"/>
          </a:xfrm>
          <a:prstGeom prst="rect">
            <a:avLst/>
          </a:prstGeom>
        </p:spPr>
      </p:pic>
      <p:sp>
        <p:nvSpPr>
          <p:cNvPr id="18" name="bg object 18"/>
          <p:cNvSpPr/>
          <p:nvPr/>
        </p:nvSpPr>
        <p:spPr>
          <a:xfrm>
            <a:off x="8836152" y="6900672"/>
            <a:ext cx="312420" cy="315595"/>
          </a:xfrm>
          <a:custGeom>
            <a:avLst/>
            <a:gdLst/>
            <a:ahLst/>
            <a:cxnLst/>
            <a:rect l="l" t="t" r="r" b="b"/>
            <a:pathLst>
              <a:path w="312420" h="315595">
                <a:moveTo>
                  <a:pt x="312420" y="315468"/>
                </a:moveTo>
                <a:lnTo>
                  <a:pt x="312420" y="0"/>
                </a:lnTo>
                <a:lnTo>
                  <a:pt x="0" y="0"/>
                </a:lnTo>
                <a:lnTo>
                  <a:pt x="0" y="315468"/>
                </a:lnTo>
                <a:lnTo>
                  <a:pt x="39624" y="315468"/>
                </a:lnTo>
                <a:lnTo>
                  <a:pt x="39624" y="39624"/>
                </a:lnTo>
                <a:lnTo>
                  <a:pt x="272796" y="39624"/>
                </a:lnTo>
                <a:lnTo>
                  <a:pt x="272796" y="315468"/>
                </a:lnTo>
                <a:lnTo>
                  <a:pt x="312420" y="315468"/>
                </a:lnTo>
                <a:close/>
              </a:path>
              <a:path w="312420" h="315595">
                <a:moveTo>
                  <a:pt x="129540" y="207264"/>
                </a:moveTo>
                <a:lnTo>
                  <a:pt x="129540" y="108204"/>
                </a:lnTo>
                <a:lnTo>
                  <a:pt x="125015" y="101965"/>
                </a:lnTo>
                <a:lnTo>
                  <a:pt x="118491" y="97155"/>
                </a:lnTo>
                <a:lnTo>
                  <a:pt x="110251" y="94059"/>
                </a:lnTo>
                <a:lnTo>
                  <a:pt x="100584" y="92964"/>
                </a:lnTo>
                <a:lnTo>
                  <a:pt x="87868" y="95083"/>
                </a:lnTo>
                <a:lnTo>
                  <a:pt x="77724" y="100774"/>
                </a:lnTo>
                <a:lnTo>
                  <a:pt x="71008" y="109037"/>
                </a:lnTo>
                <a:lnTo>
                  <a:pt x="68580" y="118872"/>
                </a:lnTo>
                <a:lnTo>
                  <a:pt x="39624" y="118872"/>
                </a:lnTo>
                <a:lnTo>
                  <a:pt x="39624" y="315468"/>
                </a:lnTo>
                <a:lnTo>
                  <a:pt x="92964" y="315468"/>
                </a:lnTo>
                <a:lnTo>
                  <a:pt x="92964" y="245364"/>
                </a:lnTo>
                <a:lnTo>
                  <a:pt x="107037" y="242411"/>
                </a:lnTo>
                <a:lnTo>
                  <a:pt x="118681" y="234315"/>
                </a:lnTo>
                <a:lnTo>
                  <a:pt x="126611" y="222218"/>
                </a:lnTo>
                <a:lnTo>
                  <a:pt x="129540" y="207264"/>
                </a:lnTo>
                <a:close/>
              </a:path>
              <a:path w="312420" h="315595">
                <a:moveTo>
                  <a:pt x="219456" y="315468"/>
                </a:moveTo>
                <a:lnTo>
                  <a:pt x="219456" y="275844"/>
                </a:lnTo>
                <a:lnTo>
                  <a:pt x="92964" y="275844"/>
                </a:lnTo>
                <a:lnTo>
                  <a:pt x="92964" y="315468"/>
                </a:lnTo>
                <a:lnTo>
                  <a:pt x="219456" y="315468"/>
                </a:lnTo>
                <a:close/>
              </a:path>
              <a:path w="312420" h="315595">
                <a:moveTo>
                  <a:pt x="272796" y="315468"/>
                </a:moveTo>
                <a:lnTo>
                  <a:pt x="272796" y="118872"/>
                </a:lnTo>
                <a:lnTo>
                  <a:pt x="243840" y="118872"/>
                </a:lnTo>
                <a:lnTo>
                  <a:pt x="241196" y="109037"/>
                </a:lnTo>
                <a:lnTo>
                  <a:pt x="234124" y="100774"/>
                </a:lnTo>
                <a:lnTo>
                  <a:pt x="223908" y="95083"/>
                </a:lnTo>
                <a:lnTo>
                  <a:pt x="211836" y="92964"/>
                </a:lnTo>
                <a:lnTo>
                  <a:pt x="202144" y="94059"/>
                </a:lnTo>
                <a:lnTo>
                  <a:pt x="193738" y="97155"/>
                </a:lnTo>
                <a:lnTo>
                  <a:pt x="186761" y="101965"/>
                </a:lnTo>
                <a:lnTo>
                  <a:pt x="181356" y="108204"/>
                </a:lnTo>
                <a:lnTo>
                  <a:pt x="181356" y="207264"/>
                </a:lnTo>
                <a:lnTo>
                  <a:pt x="184284" y="222218"/>
                </a:lnTo>
                <a:lnTo>
                  <a:pt x="192214" y="234315"/>
                </a:lnTo>
                <a:lnTo>
                  <a:pt x="203858" y="242411"/>
                </a:lnTo>
                <a:lnTo>
                  <a:pt x="217932" y="245364"/>
                </a:lnTo>
                <a:lnTo>
                  <a:pt x="219456" y="245364"/>
                </a:lnTo>
                <a:lnTo>
                  <a:pt x="219456" y="315468"/>
                </a:lnTo>
                <a:lnTo>
                  <a:pt x="272796" y="315468"/>
                </a:lnTo>
                <a:close/>
              </a:path>
            </a:pathLst>
          </a:custGeom>
          <a:solidFill>
            <a:srgbClr val="FEFEFE"/>
          </a:solidFill>
        </p:spPr>
        <p:txBody>
          <a:bodyPr wrap="square" lIns="0" tIns="0" rIns="0" bIns="0" rtlCol="0"/>
          <a:lstStyle/>
          <a:p>
            <a:endParaRPr/>
          </a:p>
        </p:txBody>
      </p:sp>
      <p:sp>
        <p:nvSpPr>
          <p:cNvPr id="2" name="Holder 2"/>
          <p:cNvSpPr>
            <a:spLocks noGrp="1"/>
          </p:cNvSpPr>
          <p:nvPr>
            <p:ph type="title"/>
          </p:nvPr>
        </p:nvSpPr>
        <p:spPr>
          <a:xfrm>
            <a:off x="994663" y="1054099"/>
            <a:ext cx="6757034" cy="452119"/>
          </a:xfrm>
          <a:prstGeom prst="rect">
            <a:avLst/>
          </a:prstGeom>
        </p:spPr>
        <p:txBody>
          <a:bodyPr wrap="square" lIns="0" tIns="0" rIns="0" bIns="0">
            <a:spAutoFit/>
          </a:bodyPr>
          <a:lstStyle>
            <a:lvl1pPr>
              <a:defRPr sz="2800" b="1" i="0">
                <a:solidFill>
                  <a:srgbClr val="3A3B3D"/>
                </a:solidFill>
                <a:latin typeface="Calibri"/>
                <a:cs typeface="Calibri"/>
              </a:defRPr>
            </a:lvl1pPr>
          </a:lstStyle>
          <a:p>
            <a:endParaRPr/>
          </a:p>
        </p:txBody>
      </p:sp>
      <p:sp>
        <p:nvSpPr>
          <p:cNvPr id="3" name="Holder 3"/>
          <p:cNvSpPr>
            <a:spLocks noGrp="1"/>
          </p:cNvSpPr>
          <p:nvPr>
            <p:ph type="body" idx="1"/>
          </p:nvPr>
        </p:nvSpPr>
        <p:spPr>
          <a:xfrm>
            <a:off x="993139" y="1629561"/>
            <a:ext cx="4241165" cy="4963159"/>
          </a:xfrm>
          <a:prstGeom prst="rect">
            <a:avLst/>
          </a:prstGeom>
        </p:spPr>
        <p:txBody>
          <a:bodyPr wrap="square" lIns="0" tIns="0" rIns="0" bIns="0">
            <a:spAutoFit/>
          </a:bodyPr>
          <a:lstStyle>
            <a:lvl1pPr>
              <a:defRPr sz="1000" b="1" i="1">
                <a:solidFill>
                  <a:srgbClr val="3A3B3D"/>
                </a:solidFill>
                <a:latin typeface="Calibri"/>
                <a:cs typeface="Calibri"/>
              </a:defRPr>
            </a:lvl1pPr>
          </a:lstStyle>
          <a:p>
            <a:endParaRPr/>
          </a:p>
        </p:txBody>
      </p:sp>
      <p:sp>
        <p:nvSpPr>
          <p:cNvPr id="4" name="Holder 4"/>
          <p:cNvSpPr>
            <a:spLocks noGrp="1"/>
          </p:cNvSpPr>
          <p:nvPr>
            <p:ph type="ftr" sz="quarter" idx="5"/>
          </p:nvPr>
        </p:nvSpPr>
        <p:spPr>
          <a:xfrm>
            <a:off x="3419856" y="7228332"/>
            <a:ext cx="3218688" cy="3886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02920" y="7228332"/>
            <a:ext cx="2313432" cy="3886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4/1/26</a:t>
            </a:fld>
            <a:endParaRPr lang="en-US"/>
          </a:p>
        </p:txBody>
      </p:sp>
      <p:sp>
        <p:nvSpPr>
          <p:cNvPr id="6" name="Holder 6"/>
          <p:cNvSpPr>
            <a:spLocks noGrp="1"/>
          </p:cNvSpPr>
          <p:nvPr>
            <p:ph type="sldNum" sz="quarter" idx="7"/>
          </p:nvPr>
        </p:nvSpPr>
        <p:spPr>
          <a:xfrm>
            <a:off x="7242048" y="7228332"/>
            <a:ext cx="2313432" cy="3886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hyperlink" Target="http://www.csw.utk.edu/" TargetMode="Externa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mailto:chebert8@utk.edu" TargetMode="External"/><Relationship Id="rId3" Type="http://schemas.openxmlformats.org/officeDocument/2006/relationships/hyperlink" Target="mailto:kddenton@utk.edu" TargetMode="External"/><Relationship Id="rId7" Type="http://schemas.openxmlformats.org/officeDocument/2006/relationships/hyperlink" Target="mailto:amilam7@utk.edu" TargetMode="External"/><Relationship Id="rId2" Type="http://schemas.openxmlformats.org/officeDocument/2006/relationships/hyperlink" Target="mailto:kcrane@utk.edu" TargetMode="External"/><Relationship Id="rId1" Type="http://schemas.openxmlformats.org/officeDocument/2006/relationships/slideLayout" Target="../slideLayouts/slideLayout2.xml"/><Relationship Id="rId6" Type="http://schemas.openxmlformats.org/officeDocument/2006/relationships/hyperlink" Target="mailto:hbrown22@utk.edu" TargetMode="External"/><Relationship Id="rId11" Type="http://schemas.openxmlformats.org/officeDocument/2006/relationships/hyperlink" Target="mailto:rcooper7@utk.edu" TargetMode="External"/><Relationship Id="rId5" Type="http://schemas.openxmlformats.org/officeDocument/2006/relationships/hyperlink" Target="mailto:blong8@utk.edu" TargetMode="External"/><Relationship Id="rId10" Type="http://schemas.openxmlformats.org/officeDocument/2006/relationships/hyperlink" Target="mailto:ahirt2@utk.edu" TargetMode="External"/><Relationship Id="rId4" Type="http://schemas.openxmlformats.org/officeDocument/2006/relationships/hyperlink" Target="mailto:mward21@utk.edu" TargetMode="External"/><Relationship Id="rId9" Type="http://schemas.openxmlformats.org/officeDocument/2006/relationships/hyperlink" Target="mailto:twalker7@utk.edu"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runipt.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457200" y="6787895"/>
            <a:ext cx="9144000" cy="527685"/>
          </a:xfrm>
          <a:custGeom>
            <a:avLst/>
            <a:gdLst/>
            <a:ahLst/>
            <a:cxnLst/>
            <a:rect l="l" t="t" r="r" b="b"/>
            <a:pathLst>
              <a:path w="9144000" h="527684">
                <a:moveTo>
                  <a:pt x="9143999" y="527303"/>
                </a:moveTo>
                <a:lnTo>
                  <a:pt x="9143999" y="0"/>
                </a:lnTo>
                <a:lnTo>
                  <a:pt x="0" y="0"/>
                </a:lnTo>
                <a:lnTo>
                  <a:pt x="0" y="527303"/>
                </a:lnTo>
                <a:lnTo>
                  <a:pt x="9143999" y="527303"/>
                </a:lnTo>
                <a:close/>
              </a:path>
            </a:pathLst>
          </a:custGeom>
          <a:solidFill>
            <a:srgbClr val="FF8100"/>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4760976" y="4479035"/>
            <a:ext cx="576580" cy="576580"/>
          </a:xfrm>
          <a:custGeom>
            <a:avLst/>
            <a:gdLst/>
            <a:ahLst/>
            <a:cxnLst/>
            <a:rect l="l" t="t" r="r" b="b"/>
            <a:pathLst>
              <a:path w="576579" h="576579">
                <a:moveTo>
                  <a:pt x="576071" y="576071"/>
                </a:moveTo>
                <a:lnTo>
                  <a:pt x="576071" y="0"/>
                </a:lnTo>
                <a:lnTo>
                  <a:pt x="0" y="0"/>
                </a:lnTo>
                <a:lnTo>
                  <a:pt x="0" y="576071"/>
                </a:lnTo>
                <a:lnTo>
                  <a:pt x="576071" y="576071"/>
                </a:lnTo>
                <a:close/>
              </a:path>
            </a:pathLst>
          </a:custGeom>
          <a:solidFill>
            <a:srgbClr val="FF8100"/>
          </a:solidFill>
        </p:spPr>
        <p:txBody>
          <a:bodyPr wrap="square" lIns="0" tIns="0" rIns="0" bIns="0" rtlCol="0"/>
          <a:lstStyle/>
          <a:p>
            <a:endParaRPr/>
          </a:p>
        </p:txBody>
      </p:sp>
      <p:pic>
        <p:nvPicPr>
          <p:cNvPr id="4" name="object 4">
            <a:extLst>
              <a:ext uri="{C183D7F6-B498-43B3-948B-1728B52AA6E4}">
                <adec:decorative xmlns:adec="http://schemas.microsoft.com/office/drawing/2017/decorative" val="1"/>
              </a:ext>
            </a:extLst>
          </p:cNvPr>
          <p:cNvPicPr/>
          <p:nvPr/>
        </p:nvPicPr>
        <p:blipFill>
          <a:blip r:embed="rId2" cstate="print"/>
          <a:stretch>
            <a:fillRect/>
          </a:stretch>
        </p:blipFill>
        <p:spPr>
          <a:xfrm>
            <a:off x="4067555" y="5384292"/>
            <a:ext cx="1973580" cy="257556"/>
          </a:xfrm>
          <a:prstGeom prst="rect">
            <a:avLst/>
          </a:prstGeom>
        </p:spPr>
      </p:pic>
      <p:pic>
        <p:nvPicPr>
          <p:cNvPr id="5" name="object 5">
            <a:extLst>
              <a:ext uri="{C183D7F6-B498-43B3-948B-1728B52AA6E4}">
                <adec:decorative xmlns:adec="http://schemas.microsoft.com/office/drawing/2017/decorative" val="1"/>
              </a:ext>
            </a:extLst>
          </p:cNvPr>
          <p:cNvPicPr/>
          <p:nvPr/>
        </p:nvPicPr>
        <p:blipFill>
          <a:blip r:embed="rId3" cstate="print"/>
          <a:stretch>
            <a:fillRect/>
          </a:stretch>
        </p:blipFill>
        <p:spPr>
          <a:xfrm>
            <a:off x="4067555" y="5225796"/>
            <a:ext cx="1962912" cy="111252"/>
          </a:xfrm>
          <a:prstGeom prst="rect">
            <a:avLst/>
          </a:prstGeom>
        </p:spPr>
      </p:pic>
      <p:pic>
        <p:nvPicPr>
          <p:cNvPr id="6" name="object 6">
            <a:extLst>
              <a:ext uri="{C183D7F6-B498-43B3-948B-1728B52AA6E4}">
                <adec:decorative xmlns:adec="http://schemas.microsoft.com/office/drawing/2017/decorative" val="1"/>
              </a:ext>
            </a:extLst>
          </p:cNvPr>
          <p:cNvPicPr/>
          <p:nvPr/>
        </p:nvPicPr>
        <p:blipFill>
          <a:blip r:embed="rId4" cstate="print"/>
          <a:stretch>
            <a:fillRect/>
          </a:stretch>
        </p:blipFill>
        <p:spPr>
          <a:xfrm>
            <a:off x="4556760" y="5695188"/>
            <a:ext cx="1014984" cy="111252"/>
          </a:xfrm>
          <a:prstGeom prst="rect">
            <a:avLst/>
          </a:prstGeom>
        </p:spPr>
      </p:pic>
      <p:sp>
        <p:nvSpPr>
          <p:cNvPr id="7" name="object 7">
            <a:extLst>
              <a:ext uri="{C183D7F6-B498-43B3-948B-1728B52AA6E4}">
                <adec:decorative xmlns:adec="http://schemas.microsoft.com/office/drawing/2017/decorative" val="1"/>
              </a:ext>
            </a:extLst>
          </p:cNvPr>
          <p:cNvSpPr/>
          <p:nvPr/>
        </p:nvSpPr>
        <p:spPr>
          <a:xfrm>
            <a:off x="4835652" y="4555236"/>
            <a:ext cx="431800" cy="433070"/>
          </a:xfrm>
          <a:custGeom>
            <a:avLst/>
            <a:gdLst/>
            <a:ahLst/>
            <a:cxnLst/>
            <a:rect l="l" t="t" r="r" b="b"/>
            <a:pathLst>
              <a:path w="431800" h="433070">
                <a:moveTo>
                  <a:pt x="431292" y="146304"/>
                </a:moveTo>
                <a:lnTo>
                  <a:pt x="431292" y="0"/>
                </a:lnTo>
                <a:lnTo>
                  <a:pt x="0" y="0"/>
                </a:lnTo>
                <a:lnTo>
                  <a:pt x="0" y="146304"/>
                </a:lnTo>
                <a:lnTo>
                  <a:pt x="53340" y="146304"/>
                </a:lnTo>
                <a:lnTo>
                  <a:pt x="58126" y="127111"/>
                </a:lnTo>
                <a:lnTo>
                  <a:pt x="71056" y="111633"/>
                </a:lnTo>
                <a:lnTo>
                  <a:pt x="89987" y="101298"/>
                </a:lnTo>
                <a:lnTo>
                  <a:pt x="112776" y="97536"/>
                </a:lnTo>
                <a:lnTo>
                  <a:pt x="129468" y="99702"/>
                </a:lnTo>
                <a:lnTo>
                  <a:pt x="144589" y="105727"/>
                </a:lnTo>
                <a:lnTo>
                  <a:pt x="157138" y="114895"/>
                </a:lnTo>
                <a:lnTo>
                  <a:pt x="166116" y="126492"/>
                </a:lnTo>
                <a:lnTo>
                  <a:pt x="166116" y="432816"/>
                </a:lnTo>
                <a:lnTo>
                  <a:pt x="263652" y="432816"/>
                </a:lnTo>
                <a:lnTo>
                  <a:pt x="263652" y="126492"/>
                </a:lnTo>
                <a:lnTo>
                  <a:pt x="272629" y="114895"/>
                </a:lnTo>
                <a:lnTo>
                  <a:pt x="285178" y="105727"/>
                </a:lnTo>
                <a:lnTo>
                  <a:pt x="300299" y="99702"/>
                </a:lnTo>
                <a:lnTo>
                  <a:pt x="316992" y="97536"/>
                </a:lnTo>
                <a:lnTo>
                  <a:pt x="340423" y="101298"/>
                </a:lnTo>
                <a:lnTo>
                  <a:pt x="359283" y="111633"/>
                </a:lnTo>
                <a:lnTo>
                  <a:pt x="371856" y="127111"/>
                </a:lnTo>
                <a:lnTo>
                  <a:pt x="376428" y="146304"/>
                </a:lnTo>
                <a:lnTo>
                  <a:pt x="431292" y="146304"/>
                </a:lnTo>
                <a:close/>
              </a:path>
              <a:path w="431800" h="433070">
                <a:moveTo>
                  <a:pt x="166116" y="432816"/>
                </a:moveTo>
                <a:lnTo>
                  <a:pt x="166116" y="307848"/>
                </a:lnTo>
                <a:lnTo>
                  <a:pt x="160782" y="335541"/>
                </a:lnTo>
                <a:lnTo>
                  <a:pt x="146304" y="357949"/>
                </a:lnTo>
                <a:lnTo>
                  <a:pt x="124968" y="373213"/>
                </a:lnTo>
                <a:lnTo>
                  <a:pt x="99060" y="379476"/>
                </a:lnTo>
                <a:lnTo>
                  <a:pt x="99060" y="432816"/>
                </a:lnTo>
                <a:lnTo>
                  <a:pt x="166116" y="432816"/>
                </a:lnTo>
                <a:close/>
              </a:path>
              <a:path w="431800" h="433070">
                <a:moveTo>
                  <a:pt x="330708" y="432816"/>
                </a:moveTo>
                <a:lnTo>
                  <a:pt x="330708" y="379476"/>
                </a:lnTo>
                <a:lnTo>
                  <a:pt x="304800" y="373213"/>
                </a:lnTo>
                <a:lnTo>
                  <a:pt x="283464" y="357949"/>
                </a:lnTo>
                <a:lnTo>
                  <a:pt x="268986" y="335541"/>
                </a:lnTo>
                <a:lnTo>
                  <a:pt x="263652" y="307848"/>
                </a:lnTo>
                <a:lnTo>
                  <a:pt x="263652" y="432816"/>
                </a:lnTo>
                <a:lnTo>
                  <a:pt x="330708" y="432816"/>
                </a:lnTo>
                <a:close/>
              </a:path>
            </a:pathLst>
          </a:custGeom>
          <a:solidFill>
            <a:srgbClr val="FEFEFE"/>
          </a:solidFill>
        </p:spPr>
        <p:txBody>
          <a:bodyPr wrap="square" lIns="0" tIns="0" rIns="0" bIns="0" rtlCol="0"/>
          <a:lstStyle/>
          <a:p>
            <a:endParaRPr/>
          </a:p>
        </p:txBody>
      </p:sp>
      <p:sp>
        <p:nvSpPr>
          <p:cNvPr id="8" name="object 8"/>
          <p:cNvSpPr txBox="1">
            <a:spLocks noGrp="1"/>
          </p:cNvSpPr>
          <p:nvPr>
            <p:ph type="title"/>
          </p:nvPr>
        </p:nvSpPr>
        <p:spPr>
          <a:xfrm>
            <a:off x="2344927" y="1308607"/>
            <a:ext cx="5276215" cy="1001394"/>
          </a:xfrm>
          <a:prstGeom prst="rect">
            <a:avLst/>
          </a:prstGeom>
        </p:spPr>
        <p:txBody>
          <a:bodyPr vert="horz" wrap="square" lIns="0" tIns="12700" rIns="0" bIns="0" rtlCol="0">
            <a:spAutoFit/>
          </a:bodyPr>
          <a:lstStyle/>
          <a:p>
            <a:pPr marL="906780" marR="5080" indent="-894715">
              <a:lnSpc>
                <a:spcPct val="100000"/>
              </a:lnSpc>
              <a:spcBef>
                <a:spcPts val="100"/>
              </a:spcBef>
            </a:pPr>
            <a:r>
              <a:rPr sz="3200" dirty="0"/>
              <a:t>Intern</a:t>
            </a:r>
            <a:r>
              <a:rPr sz="3200" spc="-110" dirty="0"/>
              <a:t> </a:t>
            </a:r>
            <a:r>
              <a:rPr sz="3200" dirty="0"/>
              <a:t>Placement</a:t>
            </a:r>
            <a:r>
              <a:rPr sz="3200" spc="-100" dirty="0"/>
              <a:t> </a:t>
            </a:r>
            <a:r>
              <a:rPr sz="3200" spc="-20" dirty="0"/>
              <a:t>Tracking</a:t>
            </a:r>
            <a:r>
              <a:rPr sz="3200" spc="-100" dirty="0"/>
              <a:t> </a:t>
            </a:r>
            <a:r>
              <a:rPr sz="3200" spc="-10" dirty="0"/>
              <a:t>(IPT) Tutorial</a:t>
            </a:r>
            <a:r>
              <a:rPr sz="3200" spc="-110" dirty="0"/>
              <a:t> </a:t>
            </a:r>
            <a:r>
              <a:rPr sz="3200" dirty="0"/>
              <a:t>for</a:t>
            </a:r>
            <a:r>
              <a:rPr sz="3200" spc="-95" dirty="0"/>
              <a:t> </a:t>
            </a:r>
            <a:r>
              <a:rPr sz="3200" spc="-10" dirty="0"/>
              <a:t>Students</a:t>
            </a:r>
            <a:endParaRPr sz="3200"/>
          </a:p>
        </p:txBody>
      </p:sp>
      <p:sp>
        <p:nvSpPr>
          <p:cNvPr id="9" name="object 9"/>
          <p:cNvSpPr txBox="1"/>
          <p:nvPr/>
        </p:nvSpPr>
        <p:spPr>
          <a:xfrm>
            <a:off x="3012438" y="2541522"/>
            <a:ext cx="3942079" cy="1245235"/>
          </a:xfrm>
          <a:prstGeom prst="rect">
            <a:avLst/>
          </a:prstGeom>
        </p:spPr>
        <p:txBody>
          <a:bodyPr vert="horz" wrap="square" lIns="0" tIns="12700" rIns="0" bIns="0" rtlCol="0">
            <a:spAutoFit/>
          </a:bodyPr>
          <a:lstStyle/>
          <a:p>
            <a:pPr marL="12065" marR="5080" algn="ctr">
              <a:lnSpc>
                <a:spcPct val="100000"/>
              </a:lnSpc>
              <a:spcBef>
                <a:spcPts val="100"/>
              </a:spcBef>
            </a:pPr>
            <a:r>
              <a:rPr sz="2000" dirty="0">
                <a:solidFill>
                  <a:srgbClr val="3C3C3E"/>
                </a:solidFill>
                <a:latin typeface="Calibri"/>
                <a:cs typeface="Calibri"/>
              </a:rPr>
              <a:t>The</a:t>
            </a:r>
            <a:r>
              <a:rPr sz="2000" spc="-70" dirty="0">
                <a:solidFill>
                  <a:srgbClr val="3C3C3E"/>
                </a:solidFill>
                <a:latin typeface="Calibri"/>
                <a:cs typeface="Calibri"/>
              </a:rPr>
              <a:t> </a:t>
            </a:r>
            <a:r>
              <a:rPr sz="2000" dirty="0">
                <a:solidFill>
                  <a:srgbClr val="3C3C3E"/>
                </a:solidFill>
                <a:latin typeface="Calibri"/>
                <a:cs typeface="Calibri"/>
              </a:rPr>
              <a:t>University</a:t>
            </a:r>
            <a:r>
              <a:rPr sz="2000" spc="-40" dirty="0">
                <a:solidFill>
                  <a:srgbClr val="3C3C3E"/>
                </a:solidFill>
                <a:latin typeface="Calibri"/>
                <a:cs typeface="Calibri"/>
              </a:rPr>
              <a:t> </a:t>
            </a:r>
            <a:r>
              <a:rPr sz="2000" dirty="0">
                <a:solidFill>
                  <a:srgbClr val="3C3C3E"/>
                </a:solidFill>
                <a:latin typeface="Calibri"/>
                <a:cs typeface="Calibri"/>
              </a:rPr>
              <a:t>of</a:t>
            </a:r>
            <a:r>
              <a:rPr sz="2000" spc="-65" dirty="0">
                <a:solidFill>
                  <a:srgbClr val="3C3C3E"/>
                </a:solidFill>
                <a:latin typeface="Calibri"/>
                <a:cs typeface="Calibri"/>
              </a:rPr>
              <a:t> </a:t>
            </a:r>
            <a:r>
              <a:rPr sz="2000" spc="-10" dirty="0">
                <a:solidFill>
                  <a:srgbClr val="3C3C3E"/>
                </a:solidFill>
                <a:latin typeface="Calibri"/>
                <a:cs typeface="Calibri"/>
              </a:rPr>
              <a:t>Tennessee,</a:t>
            </a:r>
            <a:r>
              <a:rPr sz="2000" spc="-35" dirty="0">
                <a:solidFill>
                  <a:srgbClr val="3C3C3E"/>
                </a:solidFill>
                <a:latin typeface="Calibri"/>
                <a:cs typeface="Calibri"/>
              </a:rPr>
              <a:t> </a:t>
            </a:r>
            <a:r>
              <a:rPr sz="2000" spc="-10" dirty="0">
                <a:solidFill>
                  <a:srgbClr val="3C3C3E"/>
                </a:solidFill>
                <a:latin typeface="Calibri"/>
                <a:cs typeface="Calibri"/>
              </a:rPr>
              <a:t>Knoxville </a:t>
            </a:r>
            <a:r>
              <a:rPr sz="2000" dirty="0">
                <a:solidFill>
                  <a:srgbClr val="3C3C3E"/>
                </a:solidFill>
                <a:latin typeface="Calibri"/>
                <a:cs typeface="Calibri"/>
              </a:rPr>
              <a:t>College</a:t>
            </a:r>
            <a:r>
              <a:rPr sz="2000" spc="-30" dirty="0">
                <a:solidFill>
                  <a:srgbClr val="3C3C3E"/>
                </a:solidFill>
                <a:latin typeface="Calibri"/>
                <a:cs typeface="Calibri"/>
              </a:rPr>
              <a:t> </a:t>
            </a:r>
            <a:r>
              <a:rPr sz="2000" dirty="0">
                <a:solidFill>
                  <a:srgbClr val="3C3C3E"/>
                </a:solidFill>
                <a:latin typeface="Calibri"/>
                <a:cs typeface="Calibri"/>
              </a:rPr>
              <a:t>of</a:t>
            </a:r>
            <a:r>
              <a:rPr sz="2000" spc="-25" dirty="0">
                <a:solidFill>
                  <a:srgbClr val="3C3C3E"/>
                </a:solidFill>
                <a:latin typeface="Calibri"/>
                <a:cs typeface="Calibri"/>
              </a:rPr>
              <a:t> </a:t>
            </a:r>
            <a:r>
              <a:rPr sz="2000" dirty="0">
                <a:solidFill>
                  <a:srgbClr val="3C3C3E"/>
                </a:solidFill>
                <a:latin typeface="Calibri"/>
                <a:cs typeface="Calibri"/>
              </a:rPr>
              <a:t>Social</a:t>
            </a:r>
            <a:r>
              <a:rPr sz="2000" spc="-20" dirty="0">
                <a:solidFill>
                  <a:srgbClr val="3C3C3E"/>
                </a:solidFill>
                <a:latin typeface="Calibri"/>
                <a:cs typeface="Calibri"/>
              </a:rPr>
              <a:t> Work</a:t>
            </a:r>
            <a:endParaRPr sz="2000">
              <a:latin typeface="Calibri"/>
              <a:cs typeface="Calibri"/>
            </a:endParaRPr>
          </a:p>
          <a:p>
            <a:pPr marL="565785" marR="557530" algn="ctr">
              <a:lnSpc>
                <a:spcPct val="100000"/>
              </a:lnSpc>
            </a:pPr>
            <a:r>
              <a:rPr sz="2000" dirty="0">
                <a:solidFill>
                  <a:srgbClr val="3C3C3E"/>
                </a:solidFill>
                <a:latin typeface="Calibri"/>
                <a:cs typeface="Calibri"/>
              </a:rPr>
              <a:t>BSSW</a:t>
            </a:r>
            <a:r>
              <a:rPr sz="2000" spc="-25" dirty="0">
                <a:solidFill>
                  <a:srgbClr val="3C3C3E"/>
                </a:solidFill>
                <a:latin typeface="Calibri"/>
                <a:cs typeface="Calibri"/>
              </a:rPr>
              <a:t> </a:t>
            </a:r>
            <a:r>
              <a:rPr sz="2000" dirty="0">
                <a:solidFill>
                  <a:srgbClr val="3C3C3E"/>
                </a:solidFill>
                <a:latin typeface="Calibri"/>
                <a:cs typeface="Calibri"/>
              </a:rPr>
              <a:t>and</a:t>
            </a:r>
            <a:r>
              <a:rPr sz="2000" spc="-15" dirty="0">
                <a:solidFill>
                  <a:srgbClr val="3C3C3E"/>
                </a:solidFill>
                <a:latin typeface="Calibri"/>
                <a:cs typeface="Calibri"/>
              </a:rPr>
              <a:t> </a:t>
            </a:r>
            <a:r>
              <a:rPr sz="2000" dirty="0">
                <a:solidFill>
                  <a:srgbClr val="3C3C3E"/>
                </a:solidFill>
                <a:latin typeface="Calibri"/>
                <a:cs typeface="Calibri"/>
              </a:rPr>
              <a:t>MSSW</a:t>
            </a:r>
            <a:r>
              <a:rPr sz="2000" spc="-20" dirty="0">
                <a:solidFill>
                  <a:srgbClr val="3C3C3E"/>
                </a:solidFill>
                <a:latin typeface="Calibri"/>
                <a:cs typeface="Calibri"/>
              </a:rPr>
              <a:t> </a:t>
            </a:r>
            <a:r>
              <a:rPr sz="2000" spc="-10" dirty="0">
                <a:solidFill>
                  <a:srgbClr val="3C3C3E"/>
                </a:solidFill>
                <a:latin typeface="Calibri"/>
                <a:cs typeface="Calibri"/>
              </a:rPr>
              <a:t>Programs </a:t>
            </a:r>
            <a:r>
              <a:rPr sz="2000" spc="-10" dirty="0">
                <a:solidFill>
                  <a:srgbClr val="3C3C3E"/>
                </a:solidFill>
                <a:latin typeface="Calibri"/>
                <a:cs typeface="Calibri"/>
                <a:hlinkClick r:id="rId5"/>
              </a:rPr>
              <a:t>www.csw.utk.edu</a:t>
            </a:r>
            <a:endParaRPr sz="2000">
              <a:latin typeface="Calibri"/>
              <a:cs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a:extLst>
              <a:ext uri="{C183D7F6-B498-43B3-948B-1728B52AA6E4}">
                <adec:decorative xmlns:adec="http://schemas.microsoft.com/office/drawing/2017/decorative" val="1"/>
              </a:ext>
            </a:extLst>
          </p:cNvPr>
          <p:cNvGrpSpPr/>
          <p:nvPr/>
        </p:nvGrpSpPr>
        <p:grpSpPr>
          <a:xfrm>
            <a:off x="457200" y="6787895"/>
            <a:ext cx="9144000" cy="527685"/>
            <a:chOff x="457200" y="6787895"/>
            <a:chExt cx="9144000" cy="527685"/>
          </a:xfrm>
        </p:grpSpPr>
        <p:sp>
          <p:nvSpPr>
            <p:cNvPr id="3" name="object 3"/>
            <p:cNvSpPr/>
            <p:nvPr/>
          </p:nvSpPr>
          <p:spPr>
            <a:xfrm>
              <a:off x="457200" y="6787895"/>
              <a:ext cx="9144000" cy="527685"/>
            </a:xfrm>
            <a:custGeom>
              <a:avLst/>
              <a:gdLst/>
              <a:ahLst/>
              <a:cxnLst/>
              <a:rect l="l" t="t" r="r" b="b"/>
              <a:pathLst>
                <a:path w="9144000" h="527684">
                  <a:moveTo>
                    <a:pt x="9143999" y="527303"/>
                  </a:moveTo>
                  <a:lnTo>
                    <a:pt x="9143999" y="0"/>
                  </a:lnTo>
                  <a:lnTo>
                    <a:pt x="0" y="0"/>
                  </a:lnTo>
                  <a:lnTo>
                    <a:pt x="0" y="527303"/>
                  </a:lnTo>
                  <a:lnTo>
                    <a:pt x="9143999" y="527303"/>
                  </a:lnTo>
                  <a:close/>
                </a:path>
              </a:pathLst>
            </a:custGeom>
            <a:solidFill>
              <a:srgbClr val="FF8100"/>
            </a:solidFill>
          </p:spPr>
          <p:txBody>
            <a:bodyPr wrap="square" lIns="0" tIns="0" rIns="0" bIns="0" rtlCol="0"/>
            <a:lstStyle/>
            <a:p>
              <a:endParaRPr/>
            </a:p>
          </p:txBody>
        </p:sp>
        <p:pic>
          <p:nvPicPr>
            <p:cNvPr id="4" name="object 4"/>
            <p:cNvPicPr/>
            <p:nvPr/>
          </p:nvPicPr>
          <p:blipFill>
            <a:blip r:embed="rId2" cstate="print"/>
            <a:stretch>
              <a:fillRect/>
            </a:stretch>
          </p:blipFill>
          <p:spPr>
            <a:xfrm>
              <a:off x="7738872" y="6902196"/>
              <a:ext cx="1046988" cy="315468"/>
            </a:xfrm>
            <a:prstGeom prst="rect">
              <a:avLst/>
            </a:prstGeom>
          </p:spPr>
        </p:pic>
        <p:sp>
          <p:nvSpPr>
            <p:cNvPr id="5" name="object 5"/>
            <p:cNvSpPr/>
            <p:nvPr/>
          </p:nvSpPr>
          <p:spPr>
            <a:xfrm>
              <a:off x="8836152" y="6900672"/>
              <a:ext cx="312420" cy="315595"/>
            </a:xfrm>
            <a:custGeom>
              <a:avLst/>
              <a:gdLst/>
              <a:ahLst/>
              <a:cxnLst/>
              <a:rect l="l" t="t" r="r" b="b"/>
              <a:pathLst>
                <a:path w="312420" h="315595">
                  <a:moveTo>
                    <a:pt x="312420" y="315468"/>
                  </a:moveTo>
                  <a:lnTo>
                    <a:pt x="312420" y="0"/>
                  </a:lnTo>
                  <a:lnTo>
                    <a:pt x="0" y="0"/>
                  </a:lnTo>
                  <a:lnTo>
                    <a:pt x="0" y="315468"/>
                  </a:lnTo>
                  <a:lnTo>
                    <a:pt x="39624" y="315468"/>
                  </a:lnTo>
                  <a:lnTo>
                    <a:pt x="39624" y="39624"/>
                  </a:lnTo>
                  <a:lnTo>
                    <a:pt x="272796" y="39624"/>
                  </a:lnTo>
                  <a:lnTo>
                    <a:pt x="272796" y="315468"/>
                  </a:lnTo>
                  <a:lnTo>
                    <a:pt x="312420" y="315468"/>
                  </a:lnTo>
                  <a:close/>
                </a:path>
                <a:path w="312420" h="315595">
                  <a:moveTo>
                    <a:pt x="129540" y="207264"/>
                  </a:moveTo>
                  <a:lnTo>
                    <a:pt x="129540" y="108204"/>
                  </a:lnTo>
                  <a:lnTo>
                    <a:pt x="125015" y="101965"/>
                  </a:lnTo>
                  <a:lnTo>
                    <a:pt x="118491" y="97155"/>
                  </a:lnTo>
                  <a:lnTo>
                    <a:pt x="110251" y="94059"/>
                  </a:lnTo>
                  <a:lnTo>
                    <a:pt x="100584" y="92964"/>
                  </a:lnTo>
                  <a:lnTo>
                    <a:pt x="87868" y="95083"/>
                  </a:lnTo>
                  <a:lnTo>
                    <a:pt x="77724" y="100774"/>
                  </a:lnTo>
                  <a:lnTo>
                    <a:pt x="71008" y="109037"/>
                  </a:lnTo>
                  <a:lnTo>
                    <a:pt x="68580" y="118872"/>
                  </a:lnTo>
                  <a:lnTo>
                    <a:pt x="39624" y="118872"/>
                  </a:lnTo>
                  <a:lnTo>
                    <a:pt x="39624" y="315468"/>
                  </a:lnTo>
                  <a:lnTo>
                    <a:pt x="92964" y="315468"/>
                  </a:lnTo>
                  <a:lnTo>
                    <a:pt x="92964" y="245364"/>
                  </a:lnTo>
                  <a:lnTo>
                    <a:pt x="107037" y="242411"/>
                  </a:lnTo>
                  <a:lnTo>
                    <a:pt x="118681" y="234315"/>
                  </a:lnTo>
                  <a:lnTo>
                    <a:pt x="126611" y="222218"/>
                  </a:lnTo>
                  <a:lnTo>
                    <a:pt x="129540" y="207264"/>
                  </a:lnTo>
                  <a:close/>
                </a:path>
                <a:path w="312420" h="315595">
                  <a:moveTo>
                    <a:pt x="219456" y="315468"/>
                  </a:moveTo>
                  <a:lnTo>
                    <a:pt x="219456" y="275844"/>
                  </a:lnTo>
                  <a:lnTo>
                    <a:pt x="92964" y="275844"/>
                  </a:lnTo>
                  <a:lnTo>
                    <a:pt x="92964" y="315468"/>
                  </a:lnTo>
                  <a:lnTo>
                    <a:pt x="219456" y="315468"/>
                  </a:lnTo>
                  <a:close/>
                </a:path>
                <a:path w="312420" h="315595">
                  <a:moveTo>
                    <a:pt x="272796" y="315468"/>
                  </a:moveTo>
                  <a:lnTo>
                    <a:pt x="272796" y="118872"/>
                  </a:lnTo>
                  <a:lnTo>
                    <a:pt x="243840" y="118872"/>
                  </a:lnTo>
                  <a:lnTo>
                    <a:pt x="241196" y="109037"/>
                  </a:lnTo>
                  <a:lnTo>
                    <a:pt x="234124" y="100774"/>
                  </a:lnTo>
                  <a:lnTo>
                    <a:pt x="223908" y="95083"/>
                  </a:lnTo>
                  <a:lnTo>
                    <a:pt x="211836" y="92964"/>
                  </a:lnTo>
                  <a:lnTo>
                    <a:pt x="202144" y="94059"/>
                  </a:lnTo>
                  <a:lnTo>
                    <a:pt x="193738" y="97155"/>
                  </a:lnTo>
                  <a:lnTo>
                    <a:pt x="186761" y="101965"/>
                  </a:lnTo>
                  <a:lnTo>
                    <a:pt x="181356" y="108204"/>
                  </a:lnTo>
                  <a:lnTo>
                    <a:pt x="181356" y="207264"/>
                  </a:lnTo>
                  <a:lnTo>
                    <a:pt x="184284" y="222218"/>
                  </a:lnTo>
                  <a:lnTo>
                    <a:pt x="192214" y="234315"/>
                  </a:lnTo>
                  <a:lnTo>
                    <a:pt x="203858" y="242411"/>
                  </a:lnTo>
                  <a:lnTo>
                    <a:pt x="217932" y="245364"/>
                  </a:lnTo>
                  <a:lnTo>
                    <a:pt x="219456" y="245364"/>
                  </a:lnTo>
                  <a:lnTo>
                    <a:pt x="219456" y="315468"/>
                  </a:lnTo>
                  <a:lnTo>
                    <a:pt x="272796" y="315468"/>
                  </a:lnTo>
                  <a:close/>
                </a:path>
              </a:pathLst>
            </a:custGeom>
            <a:solidFill>
              <a:srgbClr val="FEFEFE"/>
            </a:solidFill>
          </p:spPr>
          <p:txBody>
            <a:bodyPr wrap="square" lIns="0" tIns="0" rIns="0" bIns="0" rtlCol="0"/>
            <a:lstStyle/>
            <a:p>
              <a:endParaRPr/>
            </a:p>
          </p:txBody>
        </p:sp>
      </p:grpSp>
      <p:sp>
        <p:nvSpPr>
          <p:cNvPr id="6" name="object 6"/>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pPr>
            <a:r>
              <a:rPr dirty="0"/>
              <a:t>Learning</a:t>
            </a:r>
            <a:r>
              <a:rPr spc="-80" dirty="0"/>
              <a:t> </a:t>
            </a:r>
            <a:r>
              <a:rPr dirty="0"/>
              <a:t>Plan</a:t>
            </a:r>
            <a:r>
              <a:rPr spc="-80" dirty="0"/>
              <a:t> </a:t>
            </a:r>
            <a:r>
              <a:rPr dirty="0"/>
              <a:t>&amp;</a:t>
            </a:r>
            <a:r>
              <a:rPr spc="-85" dirty="0"/>
              <a:t> </a:t>
            </a:r>
            <a:r>
              <a:rPr spc="-10" dirty="0"/>
              <a:t>Evaluation</a:t>
            </a:r>
            <a:r>
              <a:rPr spc="-70" dirty="0"/>
              <a:t> </a:t>
            </a:r>
            <a:r>
              <a:rPr dirty="0"/>
              <a:t>Forms</a:t>
            </a:r>
            <a:r>
              <a:rPr spc="-95" dirty="0"/>
              <a:t> </a:t>
            </a:r>
            <a:r>
              <a:rPr spc="-10" dirty="0"/>
              <a:t>(continued)</a:t>
            </a:r>
          </a:p>
        </p:txBody>
      </p:sp>
      <p:sp>
        <p:nvSpPr>
          <p:cNvPr id="7" name="object 7"/>
          <p:cNvSpPr txBox="1"/>
          <p:nvPr/>
        </p:nvSpPr>
        <p:spPr>
          <a:xfrm>
            <a:off x="1090675" y="1880107"/>
            <a:ext cx="7501890" cy="1000760"/>
          </a:xfrm>
          <a:prstGeom prst="rect">
            <a:avLst/>
          </a:prstGeom>
        </p:spPr>
        <p:txBody>
          <a:bodyPr vert="horz" wrap="square" lIns="0" tIns="12065" rIns="0" bIns="0" rtlCol="0">
            <a:spAutoFit/>
          </a:bodyPr>
          <a:lstStyle/>
          <a:p>
            <a:pPr marL="184785" marR="5080" indent="-172720">
              <a:lnSpc>
                <a:spcPct val="100000"/>
              </a:lnSpc>
              <a:spcBef>
                <a:spcPts val="95"/>
              </a:spcBef>
              <a:buFont typeface="Arial"/>
              <a:buChar char="•"/>
              <a:tabLst>
                <a:tab pos="185420" algn="l"/>
              </a:tabLst>
            </a:pPr>
            <a:r>
              <a:rPr sz="1600" dirty="0">
                <a:solidFill>
                  <a:srgbClr val="3C3C3E"/>
                </a:solidFill>
                <a:latin typeface="Calibri"/>
                <a:cs typeface="Calibri"/>
              </a:rPr>
              <a:t>The</a:t>
            </a:r>
            <a:r>
              <a:rPr sz="1600" spc="-50" dirty="0">
                <a:solidFill>
                  <a:srgbClr val="3C3C3E"/>
                </a:solidFill>
                <a:latin typeface="Calibri"/>
                <a:cs typeface="Calibri"/>
              </a:rPr>
              <a:t> </a:t>
            </a:r>
            <a:r>
              <a:rPr sz="1600" dirty="0">
                <a:solidFill>
                  <a:srgbClr val="3C3C3E"/>
                </a:solidFill>
                <a:latin typeface="Calibri"/>
                <a:cs typeface="Calibri"/>
              </a:rPr>
              <a:t>Field</a:t>
            </a:r>
            <a:r>
              <a:rPr sz="1600" spc="-45" dirty="0">
                <a:solidFill>
                  <a:srgbClr val="3C3C3E"/>
                </a:solidFill>
                <a:latin typeface="Calibri"/>
                <a:cs typeface="Calibri"/>
              </a:rPr>
              <a:t> </a:t>
            </a:r>
            <a:r>
              <a:rPr sz="1600" dirty="0">
                <a:solidFill>
                  <a:srgbClr val="3C3C3E"/>
                </a:solidFill>
                <a:latin typeface="Calibri"/>
                <a:cs typeface="Calibri"/>
              </a:rPr>
              <a:t>Instructor</a:t>
            </a:r>
            <a:r>
              <a:rPr sz="1600" spc="-35" dirty="0">
                <a:solidFill>
                  <a:srgbClr val="3C3C3E"/>
                </a:solidFill>
                <a:latin typeface="Calibri"/>
                <a:cs typeface="Calibri"/>
              </a:rPr>
              <a:t> </a:t>
            </a:r>
            <a:r>
              <a:rPr sz="1600" dirty="0">
                <a:solidFill>
                  <a:srgbClr val="3C3C3E"/>
                </a:solidFill>
                <a:latin typeface="Calibri"/>
                <a:cs typeface="Calibri"/>
              </a:rPr>
              <a:t>should</a:t>
            </a:r>
            <a:r>
              <a:rPr sz="1600" spc="-55" dirty="0">
                <a:solidFill>
                  <a:srgbClr val="3C3C3E"/>
                </a:solidFill>
                <a:latin typeface="Calibri"/>
                <a:cs typeface="Calibri"/>
              </a:rPr>
              <a:t> </a:t>
            </a:r>
            <a:r>
              <a:rPr sz="1600" dirty="0">
                <a:solidFill>
                  <a:srgbClr val="3C3C3E"/>
                </a:solidFill>
                <a:latin typeface="Calibri"/>
                <a:cs typeface="Calibri"/>
              </a:rPr>
              <a:t>not</a:t>
            </a:r>
            <a:r>
              <a:rPr sz="1600" spc="-25" dirty="0">
                <a:solidFill>
                  <a:srgbClr val="3C3C3E"/>
                </a:solidFill>
                <a:latin typeface="Calibri"/>
                <a:cs typeface="Calibri"/>
              </a:rPr>
              <a:t> </a:t>
            </a:r>
            <a:r>
              <a:rPr sz="1600" dirty="0">
                <a:solidFill>
                  <a:srgbClr val="3C3C3E"/>
                </a:solidFill>
                <a:latin typeface="Calibri"/>
                <a:cs typeface="Calibri"/>
              </a:rPr>
              <a:t>sign</a:t>
            </a:r>
            <a:r>
              <a:rPr sz="1600" spc="-55" dirty="0">
                <a:solidFill>
                  <a:srgbClr val="3C3C3E"/>
                </a:solidFill>
                <a:latin typeface="Calibri"/>
                <a:cs typeface="Calibri"/>
              </a:rPr>
              <a:t> </a:t>
            </a:r>
            <a:r>
              <a:rPr sz="1600" dirty="0">
                <a:solidFill>
                  <a:srgbClr val="3C3C3E"/>
                </a:solidFill>
                <a:latin typeface="Calibri"/>
                <a:cs typeface="Calibri"/>
              </a:rPr>
              <a:t>until</a:t>
            </a:r>
            <a:r>
              <a:rPr sz="1600" spc="-65" dirty="0">
                <a:solidFill>
                  <a:srgbClr val="3C3C3E"/>
                </a:solidFill>
                <a:latin typeface="Calibri"/>
                <a:cs typeface="Calibri"/>
              </a:rPr>
              <a:t> </a:t>
            </a:r>
            <a:r>
              <a:rPr sz="1600" dirty="0">
                <a:solidFill>
                  <a:srgbClr val="3C3C3E"/>
                </a:solidFill>
                <a:latin typeface="Calibri"/>
                <a:cs typeface="Calibri"/>
              </a:rPr>
              <a:t>the</a:t>
            </a:r>
            <a:r>
              <a:rPr sz="1600" spc="-45" dirty="0">
                <a:solidFill>
                  <a:srgbClr val="3C3C3E"/>
                </a:solidFill>
                <a:latin typeface="Calibri"/>
                <a:cs typeface="Calibri"/>
              </a:rPr>
              <a:t> </a:t>
            </a:r>
            <a:r>
              <a:rPr sz="1600" dirty="0">
                <a:solidFill>
                  <a:srgbClr val="3C3C3E"/>
                </a:solidFill>
                <a:latin typeface="Calibri"/>
                <a:cs typeface="Calibri"/>
              </a:rPr>
              <a:t>student</a:t>
            </a:r>
            <a:r>
              <a:rPr sz="1600" spc="-50" dirty="0">
                <a:solidFill>
                  <a:srgbClr val="3C3C3E"/>
                </a:solidFill>
                <a:latin typeface="Calibri"/>
                <a:cs typeface="Calibri"/>
              </a:rPr>
              <a:t> </a:t>
            </a:r>
            <a:r>
              <a:rPr sz="1600" dirty="0">
                <a:solidFill>
                  <a:srgbClr val="3C3C3E"/>
                </a:solidFill>
                <a:latin typeface="Calibri"/>
                <a:cs typeface="Calibri"/>
              </a:rPr>
              <a:t>has</a:t>
            </a:r>
            <a:r>
              <a:rPr sz="1600" spc="-45" dirty="0">
                <a:solidFill>
                  <a:srgbClr val="3C3C3E"/>
                </a:solidFill>
                <a:latin typeface="Calibri"/>
                <a:cs typeface="Calibri"/>
              </a:rPr>
              <a:t> </a:t>
            </a:r>
            <a:r>
              <a:rPr sz="1600" dirty="0">
                <a:solidFill>
                  <a:srgbClr val="3C3C3E"/>
                </a:solidFill>
                <a:latin typeface="Calibri"/>
                <a:cs typeface="Calibri"/>
              </a:rPr>
              <a:t>had</a:t>
            </a:r>
            <a:r>
              <a:rPr sz="1600" spc="-50" dirty="0">
                <a:solidFill>
                  <a:srgbClr val="3C3C3E"/>
                </a:solidFill>
                <a:latin typeface="Calibri"/>
                <a:cs typeface="Calibri"/>
              </a:rPr>
              <a:t> </a:t>
            </a:r>
            <a:r>
              <a:rPr sz="1600" dirty="0">
                <a:solidFill>
                  <a:srgbClr val="3C3C3E"/>
                </a:solidFill>
                <a:latin typeface="Calibri"/>
                <a:cs typeface="Calibri"/>
              </a:rPr>
              <a:t>the</a:t>
            </a:r>
            <a:r>
              <a:rPr sz="1600" spc="-40" dirty="0">
                <a:solidFill>
                  <a:srgbClr val="3C3C3E"/>
                </a:solidFill>
                <a:latin typeface="Calibri"/>
                <a:cs typeface="Calibri"/>
              </a:rPr>
              <a:t> </a:t>
            </a:r>
            <a:r>
              <a:rPr sz="1600" dirty="0">
                <a:solidFill>
                  <a:srgbClr val="3C3C3E"/>
                </a:solidFill>
                <a:latin typeface="Calibri"/>
                <a:cs typeface="Calibri"/>
              </a:rPr>
              <a:t>opportunity</a:t>
            </a:r>
            <a:r>
              <a:rPr sz="1600" spc="-35" dirty="0">
                <a:solidFill>
                  <a:srgbClr val="3C3C3E"/>
                </a:solidFill>
                <a:latin typeface="Calibri"/>
                <a:cs typeface="Calibri"/>
              </a:rPr>
              <a:t> </a:t>
            </a:r>
            <a:r>
              <a:rPr sz="1600" dirty="0">
                <a:solidFill>
                  <a:srgbClr val="3C3C3E"/>
                </a:solidFill>
                <a:latin typeface="Calibri"/>
                <a:cs typeface="Calibri"/>
              </a:rPr>
              <a:t>to</a:t>
            </a:r>
            <a:r>
              <a:rPr sz="1600" spc="-45" dirty="0">
                <a:solidFill>
                  <a:srgbClr val="3C3C3E"/>
                </a:solidFill>
                <a:latin typeface="Calibri"/>
                <a:cs typeface="Calibri"/>
              </a:rPr>
              <a:t> </a:t>
            </a:r>
            <a:r>
              <a:rPr sz="1600" spc="-10" dirty="0">
                <a:solidFill>
                  <a:srgbClr val="3C3C3E"/>
                </a:solidFill>
                <a:latin typeface="Calibri"/>
                <a:cs typeface="Calibri"/>
              </a:rPr>
              <a:t>review </a:t>
            </a:r>
            <a:r>
              <a:rPr sz="1600" dirty="0">
                <a:solidFill>
                  <a:srgbClr val="3C3C3E"/>
                </a:solidFill>
                <a:latin typeface="Calibri"/>
                <a:cs typeface="Calibri"/>
              </a:rPr>
              <a:t>the</a:t>
            </a:r>
            <a:r>
              <a:rPr sz="1600" spc="-40" dirty="0">
                <a:solidFill>
                  <a:srgbClr val="3C3C3E"/>
                </a:solidFill>
                <a:latin typeface="Calibri"/>
                <a:cs typeface="Calibri"/>
              </a:rPr>
              <a:t> </a:t>
            </a:r>
            <a:r>
              <a:rPr sz="1600" spc="-10" dirty="0">
                <a:solidFill>
                  <a:srgbClr val="3C3C3E"/>
                </a:solidFill>
                <a:latin typeface="Calibri"/>
                <a:cs typeface="Calibri"/>
              </a:rPr>
              <a:t>evaluation,</a:t>
            </a:r>
            <a:r>
              <a:rPr sz="1600" spc="-40" dirty="0">
                <a:solidFill>
                  <a:srgbClr val="3C3C3E"/>
                </a:solidFill>
                <a:latin typeface="Calibri"/>
                <a:cs typeface="Calibri"/>
              </a:rPr>
              <a:t> </a:t>
            </a:r>
            <a:r>
              <a:rPr sz="1600" dirty="0">
                <a:solidFill>
                  <a:srgbClr val="3C3C3E"/>
                </a:solidFill>
                <a:latin typeface="Calibri"/>
                <a:cs typeface="Calibri"/>
              </a:rPr>
              <a:t>enter</a:t>
            </a:r>
            <a:r>
              <a:rPr sz="1600" spc="-30" dirty="0">
                <a:solidFill>
                  <a:srgbClr val="3C3C3E"/>
                </a:solidFill>
                <a:latin typeface="Calibri"/>
                <a:cs typeface="Calibri"/>
              </a:rPr>
              <a:t> </a:t>
            </a:r>
            <a:r>
              <a:rPr sz="1600" spc="-10" dirty="0">
                <a:solidFill>
                  <a:srgbClr val="3C3C3E"/>
                </a:solidFill>
                <a:latin typeface="Calibri"/>
                <a:cs typeface="Calibri"/>
              </a:rPr>
              <a:t>comments,</a:t>
            </a:r>
            <a:r>
              <a:rPr sz="1600" spc="-15" dirty="0">
                <a:solidFill>
                  <a:srgbClr val="3C3C3E"/>
                </a:solidFill>
                <a:latin typeface="Calibri"/>
                <a:cs typeface="Calibri"/>
              </a:rPr>
              <a:t> </a:t>
            </a:r>
            <a:r>
              <a:rPr sz="1600" dirty="0">
                <a:solidFill>
                  <a:srgbClr val="3C3C3E"/>
                </a:solidFill>
                <a:latin typeface="Calibri"/>
                <a:cs typeface="Calibri"/>
              </a:rPr>
              <a:t>and</a:t>
            </a:r>
            <a:r>
              <a:rPr sz="1600" spc="-40" dirty="0">
                <a:solidFill>
                  <a:srgbClr val="3C3C3E"/>
                </a:solidFill>
                <a:latin typeface="Calibri"/>
                <a:cs typeface="Calibri"/>
              </a:rPr>
              <a:t> </a:t>
            </a:r>
            <a:r>
              <a:rPr sz="1600" dirty="0">
                <a:solidFill>
                  <a:srgbClr val="3C3C3E"/>
                </a:solidFill>
                <a:latin typeface="Calibri"/>
                <a:cs typeface="Calibri"/>
              </a:rPr>
              <a:t>sign</a:t>
            </a:r>
            <a:r>
              <a:rPr sz="1600" spc="-55" dirty="0">
                <a:solidFill>
                  <a:srgbClr val="3C3C3E"/>
                </a:solidFill>
                <a:latin typeface="Calibri"/>
                <a:cs typeface="Calibri"/>
              </a:rPr>
              <a:t> </a:t>
            </a:r>
            <a:r>
              <a:rPr sz="1600" dirty="0">
                <a:solidFill>
                  <a:srgbClr val="3C3C3E"/>
                </a:solidFill>
                <a:latin typeface="Calibri"/>
                <a:cs typeface="Calibri"/>
              </a:rPr>
              <a:t>the</a:t>
            </a:r>
            <a:r>
              <a:rPr sz="1600" spc="-30" dirty="0">
                <a:solidFill>
                  <a:srgbClr val="3C3C3E"/>
                </a:solidFill>
                <a:latin typeface="Calibri"/>
                <a:cs typeface="Calibri"/>
              </a:rPr>
              <a:t> </a:t>
            </a:r>
            <a:r>
              <a:rPr sz="1600" spc="-10" dirty="0">
                <a:solidFill>
                  <a:srgbClr val="3C3C3E"/>
                </a:solidFill>
                <a:latin typeface="Calibri"/>
                <a:cs typeface="Calibri"/>
              </a:rPr>
              <a:t>evaluation.</a:t>
            </a:r>
            <a:r>
              <a:rPr sz="1600" spc="-55" dirty="0">
                <a:solidFill>
                  <a:srgbClr val="3C3C3E"/>
                </a:solidFill>
                <a:latin typeface="Calibri"/>
                <a:cs typeface="Calibri"/>
              </a:rPr>
              <a:t> </a:t>
            </a:r>
            <a:r>
              <a:rPr sz="1600" dirty="0">
                <a:solidFill>
                  <a:srgbClr val="3C3C3E"/>
                </a:solidFill>
                <a:latin typeface="Calibri"/>
                <a:cs typeface="Calibri"/>
              </a:rPr>
              <a:t>The</a:t>
            </a:r>
            <a:r>
              <a:rPr sz="1600" spc="-30" dirty="0">
                <a:solidFill>
                  <a:srgbClr val="3C3C3E"/>
                </a:solidFill>
                <a:latin typeface="Calibri"/>
                <a:cs typeface="Calibri"/>
              </a:rPr>
              <a:t> </a:t>
            </a:r>
            <a:r>
              <a:rPr sz="1600" dirty="0">
                <a:solidFill>
                  <a:srgbClr val="3C3C3E"/>
                </a:solidFill>
                <a:latin typeface="Calibri"/>
                <a:cs typeface="Calibri"/>
              </a:rPr>
              <a:t>Field</a:t>
            </a:r>
            <a:r>
              <a:rPr sz="1600" spc="-50" dirty="0">
                <a:solidFill>
                  <a:srgbClr val="3C3C3E"/>
                </a:solidFill>
                <a:latin typeface="Calibri"/>
                <a:cs typeface="Calibri"/>
              </a:rPr>
              <a:t> </a:t>
            </a:r>
            <a:r>
              <a:rPr sz="1600" dirty="0">
                <a:solidFill>
                  <a:srgbClr val="3C3C3E"/>
                </a:solidFill>
                <a:latin typeface="Calibri"/>
                <a:cs typeface="Calibri"/>
              </a:rPr>
              <a:t>Instructor</a:t>
            </a:r>
            <a:r>
              <a:rPr sz="1600" spc="-30" dirty="0">
                <a:solidFill>
                  <a:srgbClr val="3C3C3E"/>
                </a:solidFill>
                <a:latin typeface="Calibri"/>
                <a:cs typeface="Calibri"/>
              </a:rPr>
              <a:t> </a:t>
            </a:r>
            <a:r>
              <a:rPr sz="1600" spc="-10" dirty="0">
                <a:solidFill>
                  <a:srgbClr val="3C3C3E"/>
                </a:solidFill>
                <a:latin typeface="Calibri"/>
                <a:cs typeface="Calibri"/>
              </a:rPr>
              <a:t>should </a:t>
            </a:r>
            <a:r>
              <a:rPr sz="1600" dirty="0">
                <a:solidFill>
                  <a:srgbClr val="3C3C3E"/>
                </a:solidFill>
                <a:latin typeface="Calibri"/>
                <a:cs typeface="Calibri"/>
              </a:rPr>
              <a:t>enter</a:t>
            </a:r>
            <a:r>
              <a:rPr sz="1600" spc="-35" dirty="0">
                <a:solidFill>
                  <a:srgbClr val="3C3C3E"/>
                </a:solidFill>
                <a:latin typeface="Calibri"/>
                <a:cs typeface="Calibri"/>
              </a:rPr>
              <a:t> </a:t>
            </a:r>
            <a:r>
              <a:rPr sz="1600" dirty="0">
                <a:solidFill>
                  <a:srgbClr val="3C3C3E"/>
                </a:solidFill>
                <a:latin typeface="Calibri"/>
                <a:cs typeface="Calibri"/>
              </a:rPr>
              <a:t>the</a:t>
            </a:r>
            <a:r>
              <a:rPr sz="1600" spc="-35" dirty="0">
                <a:solidFill>
                  <a:srgbClr val="3C3C3E"/>
                </a:solidFill>
                <a:latin typeface="Calibri"/>
                <a:cs typeface="Calibri"/>
              </a:rPr>
              <a:t> </a:t>
            </a:r>
            <a:r>
              <a:rPr sz="1600" dirty="0">
                <a:solidFill>
                  <a:srgbClr val="3C3C3E"/>
                </a:solidFill>
                <a:latin typeface="Calibri"/>
                <a:cs typeface="Calibri"/>
              </a:rPr>
              <a:t>final</a:t>
            </a:r>
            <a:r>
              <a:rPr sz="1600" spc="-75" dirty="0">
                <a:solidFill>
                  <a:srgbClr val="3C3C3E"/>
                </a:solidFill>
                <a:latin typeface="Calibri"/>
                <a:cs typeface="Calibri"/>
              </a:rPr>
              <a:t> </a:t>
            </a:r>
            <a:r>
              <a:rPr sz="1600" spc="-10" dirty="0">
                <a:solidFill>
                  <a:srgbClr val="3C3C3E"/>
                </a:solidFill>
                <a:latin typeface="Calibri"/>
                <a:cs typeface="Calibri"/>
              </a:rPr>
              <a:t>signature</a:t>
            </a:r>
            <a:r>
              <a:rPr sz="1600" spc="-40" dirty="0">
                <a:solidFill>
                  <a:srgbClr val="3C3C3E"/>
                </a:solidFill>
                <a:latin typeface="Calibri"/>
                <a:cs typeface="Calibri"/>
              </a:rPr>
              <a:t> </a:t>
            </a:r>
            <a:r>
              <a:rPr sz="1600" dirty="0">
                <a:solidFill>
                  <a:srgbClr val="3C3C3E"/>
                </a:solidFill>
                <a:latin typeface="Calibri"/>
                <a:cs typeface="Calibri"/>
              </a:rPr>
              <a:t>when</a:t>
            </a:r>
            <a:r>
              <a:rPr sz="1600" spc="-30" dirty="0">
                <a:solidFill>
                  <a:srgbClr val="3C3C3E"/>
                </a:solidFill>
                <a:latin typeface="Calibri"/>
                <a:cs typeface="Calibri"/>
              </a:rPr>
              <a:t> </a:t>
            </a:r>
            <a:r>
              <a:rPr sz="1600" dirty="0">
                <a:solidFill>
                  <a:srgbClr val="3C3C3E"/>
                </a:solidFill>
                <a:latin typeface="Calibri"/>
                <a:cs typeface="Calibri"/>
              </a:rPr>
              <a:t>all</a:t>
            </a:r>
            <a:r>
              <a:rPr sz="1600" spc="-65" dirty="0">
                <a:solidFill>
                  <a:srgbClr val="3C3C3E"/>
                </a:solidFill>
                <a:latin typeface="Calibri"/>
                <a:cs typeface="Calibri"/>
              </a:rPr>
              <a:t> </a:t>
            </a:r>
            <a:r>
              <a:rPr sz="1600" dirty="0">
                <a:solidFill>
                  <a:srgbClr val="3C3C3E"/>
                </a:solidFill>
                <a:latin typeface="Calibri"/>
                <a:cs typeface="Calibri"/>
              </a:rPr>
              <a:t>evidence,</a:t>
            </a:r>
            <a:r>
              <a:rPr sz="1600" spc="-10" dirty="0">
                <a:solidFill>
                  <a:srgbClr val="3C3C3E"/>
                </a:solidFill>
                <a:latin typeface="Calibri"/>
                <a:cs typeface="Calibri"/>
              </a:rPr>
              <a:t> ratings,</a:t>
            </a:r>
            <a:r>
              <a:rPr sz="1600" spc="-60" dirty="0">
                <a:solidFill>
                  <a:srgbClr val="3C3C3E"/>
                </a:solidFill>
                <a:latin typeface="Calibri"/>
                <a:cs typeface="Calibri"/>
              </a:rPr>
              <a:t> </a:t>
            </a:r>
            <a:r>
              <a:rPr sz="1600" dirty="0">
                <a:solidFill>
                  <a:srgbClr val="3C3C3E"/>
                </a:solidFill>
                <a:latin typeface="Calibri"/>
                <a:cs typeface="Calibri"/>
              </a:rPr>
              <a:t>and</a:t>
            </a:r>
            <a:r>
              <a:rPr sz="1600" spc="-50" dirty="0">
                <a:solidFill>
                  <a:srgbClr val="3C3C3E"/>
                </a:solidFill>
                <a:latin typeface="Calibri"/>
                <a:cs typeface="Calibri"/>
              </a:rPr>
              <a:t> </a:t>
            </a:r>
            <a:r>
              <a:rPr sz="1600" spc="-10" dirty="0">
                <a:solidFill>
                  <a:srgbClr val="3C3C3E"/>
                </a:solidFill>
                <a:latin typeface="Calibri"/>
                <a:cs typeface="Calibri"/>
              </a:rPr>
              <a:t>comments</a:t>
            </a:r>
            <a:r>
              <a:rPr sz="1600" spc="-20" dirty="0">
                <a:solidFill>
                  <a:srgbClr val="3C3C3E"/>
                </a:solidFill>
                <a:latin typeface="Calibri"/>
                <a:cs typeface="Calibri"/>
              </a:rPr>
              <a:t> </a:t>
            </a:r>
            <a:r>
              <a:rPr sz="1600" dirty="0">
                <a:solidFill>
                  <a:srgbClr val="3C3C3E"/>
                </a:solidFill>
                <a:latin typeface="Calibri"/>
                <a:cs typeface="Calibri"/>
              </a:rPr>
              <a:t>have</a:t>
            </a:r>
            <a:r>
              <a:rPr sz="1600" spc="-45" dirty="0">
                <a:solidFill>
                  <a:srgbClr val="3C3C3E"/>
                </a:solidFill>
                <a:latin typeface="Calibri"/>
                <a:cs typeface="Calibri"/>
              </a:rPr>
              <a:t> </a:t>
            </a:r>
            <a:r>
              <a:rPr sz="1600" dirty="0">
                <a:solidFill>
                  <a:srgbClr val="3C3C3E"/>
                </a:solidFill>
                <a:latin typeface="Calibri"/>
                <a:cs typeface="Calibri"/>
              </a:rPr>
              <a:t>been</a:t>
            </a:r>
            <a:r>
              <a:rPr sz="1600" spc="-30" dirty="0">
                <a:solidFill>
                  <a:srgbClr val="3C3C3E"/>
                </a:solidFill>
                <a:latin typeface="Calibri"/>
                <a:cs typeface="Calibri"/>
              </a:rPr>
              <a:t> </a:t>
            </a:r>
            <a:r>
              <a:rPr sz="1600" spc="-10" dirty="0">
                <a:solidFill>
                  <a:srgbClr val="3C3C3E"/>
                </a:solidFill>
                <a:latin typeface="Calibri"/>
                <a:cs typeface="Calibri"/>
              </a:rPr>
              <a:t>entered.</a:t>
            </a:r>
            <a:r>
              <a:rPr sz="1600" spc="-20" dirty="0">
                <a:solidFill>
                  <a:srgbClr val="3C3C3E"/>
                </a:solidFill>
                <a:latin typeface="Calibri"/>
                <a:cs typeface="Calibri"/>
              </a:rPr>
              <a:t> </a:t>
            </a:r>
            <a:r>
              <a:rPr sz="1600" b="1" spc="-50" dirty="0">
                <a:solidFill>
                  <a:srgbClr val="3C3C3E"/>
                </a:solidFill>
                <a:latin typeface="Calibri"/>
                <a:cs typeface="Calibri"/>
              </a:rPr>
              <a:t>A </a:t>
            </a:r>
            <a:r>
              <a:rPr sz="1600" b="1" dirty="0">
                <a:solidFill>
                  <a:srgbClr val="3C3C3E"/>
                </a:solidFill>
                <a:latin typeface="Calibri"/>
                <a:cs typeface="Calibri"/>
              </a:rPr>
              <a:t>final</a:t>
            </a:r>
            <a:r>
              <a:rPr sz="1600" b="1" spc="-35" dirty="0">
                <a:solidFill>
                  <a:srgbClr val="3C3C3E"/>
                </a:solidFill>
                <a:latin typeface="Calibri"/>
                <a:cs typeface="Calibri"/>
              </a:rPr>
              <a:t> </a:t>
            </a:r>
            <a:r>
              <a:rPr sz="1600" b="1" spc="-10" dirty="0">
                <a:solidFill>
                  <a:srgbClr val="3C3C3E"/>
                </a:solidFill>
                <a:latin typeface="Calibri"/>
                <a:cs typeface="Calibri"/>
              </a:rPr>
              <a:t>signature</a:t>
            </a:r>
            <a:r>
              <a:rPr sz="1600" b="1" spc="-25" dirty="0">
                <a:solidFill>
                  <a:srgbClr val="3C3C3E"/>
                </a:solidFill>
                <a:latin typeface="Calibri"/>
                <a:cs typeface="Calibri"/>
              </a:rPr>
              <a:t> </a:t>
            </a:r>
            <a:r>
              <a:rPr sz="1600" b="1" dirty="0">
                <a:solidFill>
                  <a:srgbClr val="3C3C3E"/>
                </a:solidFill>
                <a:latin typeface="Calibri"/>
                <a:cs typeface="Calibri"/>
              </a:rPr>
              <a:t>locks</a:t>
            </a:r>
            <a:r>
              <a:rPr sz="1600" b="1" spc="-50" dirty="0">
                <a:solidFill>
                  <a:srgbClr val="3C3C3E"/>
                </a:solidFill>
                <a:latin typeface="Calibri"/>
                <a:cs typeface="Calibri"/>
              </a:rPr>
              <a:t> </a:t>
            </a:r>
            <a:r>
              <a:rPr sz="1600" b="1" dirty="0">
                <a:solidFill>
                  <a:srgbClr val="3C3C3E"/>
                </a:solidFill>
                <a:latin typeface="Calibri"/>
                <a:cs typeface="Calibri"/>
              </a:rPr>
              <a:t>the</a:t>
            </a:r>
            <a:r>
              <a:rPr sz="1600" b="1" spc="-25" dirty="0">
                <a:solidFill>
                  <a:srgbClr val="3C3C3E"/>
                </a:solidFill>
                <a:latin typeface="Calibri"/>
                <a:cs typeface="Calibri"/>
              </a:rPr>
              <a:t> </a:t>
            </a:r>
            <a:r>
              <a:rPr sz="1600" b="1" spc="-20" dirty="0">
                <a:solidFill>
                  <a:srgbClr val="3C3C3E"/>
                </a:solidFill>
                <a:latin typeface="Calibri"/>
                <a:cs typeface="Calibri"/>
              </a:rPr>
              <a:t>form.</a:t>
            </a:r>
            <a:endParaRPr sz="1600">
              <a:latin typeface="Calibri"/>
              <a:cs typeface="Calibri"/>
            </a:endParaRPr>
          </a:p>
        </p:txBody>
      </p:sp>
      <p:pic>
        <p:nvPicPr>
          <p:cNvPr id="8" name="object 8" descr="Screenshot of a digital form for collecting signatures related to a learning plan and final approvals, featuring sections for student, field instructor, and field liaison. The form includes clickable links for signing, labeled buttons for saving or closing, and a note emphasizing the need to save changes to prevent data loss.&#10;&#10;"/>
          <p:cNvPicPr/>
          <p:nvPr/>
        </p:nvPicPr>
        <p:blipFill>
          <a:blip r:embed="rId3" cstate="print"/>
          <a:stretch>
            <a:fillRect/>
          </a:stretch>
        </p:blipFill>
        <p:spPr>
          <a:xfrm>
            <a:off x="2430515" y="3275076"/>
            <a:ext cx="4557138" cy="2494353"/>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065" rIns="0" bIns="0" rtlCol="0">
            <a:spAutoFit/>
          </a:bodyPr>
          <a:lstStyle/>
          <a:p>
            <a:pPr marL="10795">
              <a:lnSpc>
                <a:spcPct val="100000"/>
              </a:lnSpc>
              <a:spcBef>
                <a:spcPts val="95"/>
              </a:spcBef>
            </a:pPr>
            <a:r>
              <a:rPr dirty="0"/>
              <a:t>Time</a:t>
            </a:r>
            <a:r>
              <a:rPr spc="-60" dirty="0"/>
              <a:t> </a:t>
            </a:r>
            <a:r>
              <a:rPr spc="-10" dirty="0"/>
              <a:t>Sheets</a:t>
            </a:r>
          </a:p>
        </p:txBody>
      </p:sp>
      <p:sp>
        <p:nvSpPr>
          <p:cNvPr id="3" name="object 3"/>
          <p:cNvSpPr txBox="1"/>
          <p:nvPr/>
        </p:nvSpPr>
        <p:spPr>
          <a:xfrm>
            <a:off x="993139" y="1614931"/>
            <a:ext cx="8011795" cy="1647825"/>
          </a:xfrm>
          <a:prstGeom prst="rect">
            <a:avLst/>
          </a:prstGeom>
        </p:spPr>
        <p:txBody>
          <a:bodyPr vert="horz" wrap="square" lIns="0" tIns="12700" rIns="0" bIns="0" rtlCol="0">
            <a:spAutoFit/>
          </a:bodyPr>
          <a:lstStyle/>
          <a:p>
            <a:pPr marL="354965" marR="5080" indent="-342900">
              <a:lnSpc>
                <a:spcPct val="100000"/>
              </a:lnSpc>
              <a:spcBef>
                <a:spcPts val="100"/>
              </a:spcBef>
              <a:buFont typeface="Arial"/>
              <a:buChar char="•"/>
              <a:tabLst>
                <a:tab pos="354965" algn="l"/>
                <a:tab pos="355600" algn="l"/>
              </a:tabLst>
            </a:pPr>
            <a:r>
              <a:rPr sz="1400" dirty="0">
                <a:solidFill>
                  <a:srgbClr val="3A3B3D"/>
                </a:solidFill>
                <a:latin typeface="Calibri"/>
                <a:cs typeface="Calibri"/>
              </a:rPr>
              <a:t>Each</a:t>
            </a:r>
            <a:r>
              <a:rPr sz="1400" spc="-45" dirty="0">
                <a:solidFill>
                  <a:srgbClr val="3A3B3D"/>
                </a:solidFill>
                <a:latin typeface="Calibri"/>
                <a:cs typeface="Calibri"/>
              </a:rPr>
              <a:t> </a:t>
            </a:r>
            <a:r>
              <a:rPr sz="1400" dirty="0">
                <a:solidFill>
                  <a:srgbClr val="3A3B3D"/>
                </a:solidFill>
                <a:latin typeface="Calibri"/>
                <a:cs typeface="Calibri"/>
              </a:rPr>
              <a:t>student</a:t>
            </a:r>
            <a:r>
              <a:rPr sz="1400" spc="-20" dirty="0">
                <a:solidFill>
                  <a:srgbClr val="3A3B3D"/>
                </a:solidFill>
                <a:latin typeface="Calibri"/>
                <a:cs typeface="Calibri"/>
              </a:rPr>
              <a:t> </a:t>
            </a:r>
            <a:r>
              <a:rPr sz="1400" dirty="0">
                <a:solidFill>
                  <a:srgbClr val="3A3B3D"/>
                </a:solidFill>
                <a:latin typeface="Calibri"/>
                <a:cs typeface="Calibri"/>
              </a:rPr>
              <a:t>is</a:t>
            </a:r>
            <a:r>
              <a:rPr sz="1400" spc="-40" dirty="0">
                <a:solidFill>
                  <a:srgbClr val="3A3B3D"/>
                </a:solidFill>
                <a:latin typeface="Calibri"/>
                <a:cs typeface="Calibri"/>
              </a:rPr>
              <a:t> </a:t>
            </a:r>
            <a:r>
              <a:rPr sz="1400" dirty="0">
                <a:solidFill>
                  <a:srgbClr val="3A3B3D"/>
                </a:solidFill>
                <a:latin typeface="Calibri"/>
                <a:cs typeface="Calibri"/>
              </a:rPr>
              <a:t>responsible</a:t>
            </a:r>
            <a:r>
              <a:rPr sz="1400" spc="-20" dirty="0">
                <a:solidFill>
                  <a:srgbClr val="3A3B3D"/>
                </a:solidFill>
                <a:latin typeface="Calibri"/>
                <a:cs typeface="Calibri"/>
              </a:rPr>
              <a:t> </a:t>
            </a:r>
            <a:r>
              <a:rPr sz="1400" dirty="0">
                <a:solidFill>
                  <a:srgbClr val="3A3B3D"/>
                </a:solidFill>
                <a:latin typeface="Calibri"/>
                <a:cs typeface="Calibri"/>
              </a:rPr>
              <a:t>for</a:t>
            </a:r>
            <a:r>
              <a:rPr sz="1400" spc="-60" dirty="0">
                <a:solidFill>
                  <a:srgbClr val="3A3B3D"/>
                </a:solidFill>
                <a:latin typeface="Calibri"/>
                <a:cs typeface="Calibri"/>
              </a:rPr>
              <a:t> </a:t>
            </a:r>
            <a:r>
              <a:rPr sz="1400" dirty="0">
                <a:solidFill>
                  <a:srgbClr val="3A3B3D"/>
                </a:solidFill>
                <a:latin typeface="Calibri"/>
                <a:cs typeface="Calibri"/>
              </a:rPr>
              <a:t>maintaining</a:t>
            </a:r>
            <a:r>
              <a:rPr sz="1400" spc="-20" dirty="0">
                <a:solidFill>
                  <a:srgbClr val="3A3B3D"/>
                </a:solidFill>
                <a:latin typeface="Calibri"/>
                <a:cs typeface="Calibri"/>
              </a:rPr>
              <a:t> </a:t>
            </a:r>
            <a:r>
              <a:rPr sz="1400" dirty="0">
                <a:solidFill>
                  <a:srgbClr val="3A3B3D"/>
                </a:solidFill>
                <a:latin typeface="Calibri"/>
                <a:cs typeface="Calibri"/>
              </a:rPr>
              <a:t>an</a:t>
            </a:r>
            <a:r>
              <a:rPr sz="1400" spc="-30" dirty="0">
                <a:solidFill>
                  <a:srgbClr val="3A3B3D"/>
                </a:solidFill>
                <a:latin typeface="Calibri"/>
                <a:cs typeface="Calibri"/>
              </a:rPr>
              <a:t> </a:t>
            </a:r>
            <a:r>
              <a:rPr sz="1400" dirty="0">
                <a:solidFill>
                  <a:srgbClr val="3A3B3D"/>
                </a:solidFill>
                <a:latin typeface="Calibri"/>
                <a:cs typeface="Calibri"/>
              </a:rPr>
              <a:t>accurate</a:t>
            </a:r>
            <a:r>
              <a:rPr sz="1400" spc="-30" dirty="0">
                <a:solidFill>
                  <a:srgbClr val="3A3B3D"/>
                </a:solidFill>
                <a:latin typeface="Calibri"/>
                <a:cs typeface="Calibri"/>
              </a:rPr>
              <a:t> </a:t>
            </a:r>
            <a:r>
              <a:rPr sz="1400" spc="-10" dirty="0">
                <a:solidFill>
                  <a:srgbClr val="3A3B3D"/>
                </a:solidFill>
                <a:latin typeface="Calibri"/>
                <a:cs typeface="Calibri"/>
              </a:rPr>
              <a:t>record</a:t>
            </a:r>
            <a:r>
              <a:rPr sz="1400" spc="-50" dirty="0">
                <a:solidFill>
                  <a:srgbClr val="3A3B3D"/>
                </a:solidFill>
                <a:latin typeface="Calibri"/>
                <a:cs typeface="Calibri"/>
              </a:rPr>
              <a:t> </a:t>
            </a:r>
            <a:r>
              <a:rPr sz="1400" dirty="0">
                <a:solidFill>
                  <a:srgbClr val="3A3B3D"/>
                </a:solidFill>
                <a:latin typeface="Calibri"/>
                <a:cs typeface="Calibri"/>
              </a:rPr>
              <a:t>of</a:t>
            </a:r>
            <a:r>
              <a:rPr sz="1400" spc="-45" dirty="0">
                <a:solidFill>
                  <a:srgbClr val="3A3B3D"/>
                </a:solidFill>
                <a:latin typeface="Calibri"/>
                <a:cs typeface="Calibri"/>
              </a:rPr>
              <a:t> </a:t>
            </a:r>
            <a:r>
              <a:rPr sz="1400" dirty="0">
                <a:solidFill>
                  <a:srgbClr val="3A3B3D"/>
                </a:solidFill>
                <a:latin typeface="Calibri"/>
                <a:cs typeface="Calibri"/>
              </a:rPr>
              <a:t>their</a:t>
            </a:r>
            <a:r>
              <a:rPr sz="1400" spc="-25" dirty="0">
                <a:solidFill>
                  <a:srgbClr val="3A3B3D"/>
                </a:solidFill>
                <a:latin typeface="Calibri"/>
                <a:cs typeface="Calibri"/>
              </a:rPr>
              <a:t> </a:t>
            </a:r>
            <a:r>
              <a:rPr sz="1400" dirty="0">
                <a:solidFill>
                  <a:srgbClr val="3A3B3D"/>
                </a:solidFill>
                <a:latin typeface="Calibri"/>
                <a:cs typeface="Calibri"/>
              </a:rPr>
              <a:t>time</a:t>
            </a:r>
            <a:r>
              <a:rPr sz="1400" spc="-30" dirty="0">
                <a:solidFill>
                  <a:srgbClr val="3A3B3D"/>
                </a:solidFill>
                <a:latin typeface="Calibri"/>
                <a:cs typeface="Calibri"/>
              </a:rPr>
              <a:t> </a:t>
            </a:r>
            <a:r>
              <a:rPr sz="1400" dirty="0">
                <a:solidFill>
                  <a:srgbClr val="3A3B3D"/>
                </a:solidFill>
                <a:latin typeface="Calibri"/>
                <a:cs typeface="Calibri"/>
              </a:rPr>
              <a:t>by</a:t>
            </a:r>
            <a:r>
              <a:rPr sz="1400" spc="-25" dirty="0">
                <a:solidFill>
                  <a:srgbClr val="3A3B3D"/>
                </a:solidFill>
                <a:latin typeface="Calibri"/>
                <a:cs typeface="Calibri"/>
              </a:rPr>
              <a:t> </a:t>
            </a:r>
            <a:r>
              <a:rPr sz="1400" dirty="0">
                <a:solidFill>
                  <a:srgbClr val="3A3B3D"/>
                </a:solidFill>
                <a:latin typeface="Calibri"/>
                <a:cs typeface="Calibri"/>
              </a:rPr>
              <a:t>entering</a:t>
            </a:r>
            <a:r>
              <a:rPr sz="1400" spc="-20" dirty="0">
                <a:solidFill>
                  <a:srgbClr val="3A3B3D"/>
                </a:solidFill>
                <a:latin typeface="Calibri"/>
                <a:cs typeface="Calibri"/>
              </a:rPr>
              <a:t> </a:t>
            </a:r>
            <a:r>
              <a:rPr sz="1400" dirty="0">
                <a:solidFill>
                  <a:srgbClr val="3A3B3D"/>
                </a:solidFill>
                <a:latin typeface="Calibri"/>
                <a:cs typeface="Calibri"/>
              </a:rPr>
              <a:t>the</a:t>
            </a:r>
            <a:r>
              <a:rPr sz="1400" spc="-30" dirty="0">
                <a:solidFill>
                  <a:srgbClr val="3A3B3D"/>
                </a:solidFill>
                <a:latin typeface="Calibri"/>
                <a:cs typeface="Calibri"/>
              </a:rPr>
              <a:t> </a:t>
            </a:r>
            <a:r>
              <a:rPr sz="1400" dirty="0">
                <a:solidFill>
                  <a:srgbClr val="3A3B3D"/>
                </a:solidFill>
                <a:latin typeface="Calibri"/>
                <a:cs typeface="Calibri"/>
              </a:rPr>
              <a:t>beginning</a:t>
            </a:r>
            <a:r>
              <a:rPr sz="1400" spc="-5" dirty="0">
                <a:solidFill>
                  <a:srgbClr val="3A3B3D"/>
                </a:solidFill>
                <a:latin typeface="Calibri"/>
                <a:cs typeface="Calibri"/>
              </a:rPr>
              <a:t> </a:t>
            </a:r>
            <a:r>
              <a:rPr sz="1400" spc="-25" dirty="0">
                <a:solidFill>
                  <a:srgbClr val="3A3B3D"/>
                </a:solidFill>
                <a:latin typeface="Calibri"/>
                <a:cs typeface="Calibri"/>
              </a:rPr>
              <a:t>and </a:t>
            </a:r>
            <a:r>
              <a:rPr sz="1400" dirty="0">
                <a:solidFill>
                  <a:srgbClr val="3A3B3D"/>
                </a:solidFill>
                <a:latin typeface="Calibri"/>
                <a:cs typeface="Calibri"/>
              </a:rPr>
              <a:t>ending</a:t>
            </a:r>
            <a:r>
              <a:rPr sz="1400" spc="-20" dirty="0">
                <a:solidFill>
                  <a:srgbClr val="3A3B3D"/>
                </a:solidFill>
                <a:latin typeface="Calibri"/>
                <a:cs typeface="Calibri"/>
              </a:rPr>
              <a:t> </a:t>
            </a:r>
            <a:r>
              <a:rPr sz="1400" dirty="0">
                <a:solidFill>
                  <a:srgbClr val="3A3B3D"/>
                </a:solidFill>
                <a:latin typeface="Calibri"/>
                <a:cs typeface="Calibri"/>
              </a:rPr>
              <a:t>time</a:t>
            </a:r>
            <a:r>
              <a:rPr sz="1400" spc="-20" dirty="0">
                <a:solidFill>
                  <a:srgbClr val="3A3B3D"/>
                </a:solidFill>
                <a:latin typeface="Calibri"/>
                <a:cs typeface="Calibri"/>
              </a:rPr>
              <a:t> </a:t>
            </a:r>
            <a:r>
              <a:rPr sz="1400" dirty="0">
                <a:solidFill>
                  <a:srgbClr val="3A3B3D"/>
                </a:solidFill>
                <a:latin typeface="Calibri"/>
                <a:cs typeface="Calibri"/>
              </a:rPr>
              <a:t>for</a:t>
            </a:r>
            <a:r>
              <a:rPr sz="1400" spc="-50" dirty="0">
                <a:solidFill>
                  <a:srgbClr val="3A3B3D"/>
                </a:solidFill>
                <a:latin typeface="Calibri"/>
                <a:cs typeface="Calibri"/>
              </a:rPr>
              <a:t> </a:t>
            </a:r>
            <a:r>
              <a:rPr sz="1400" dirty="0">
                <a:solidFill>
                  <a:srgbClr val="3A3B3D"/>
                </a:solidFill>
                <a:latin typeface="Calibri"/>
                <a:cs typeface="Calibri"/>
              </a:rPr>
              <a:t>each</a:t>
            </a:r>
            <a:r>
              <a:rPr sz="1400" spc="-25" dirty="0">
                <a:solidFill>
                  <a:srgbClr val="3A3B3D"/>
                </a:solidFill>
                <a:latin typeface="Calibri"/>
                <a:cs typeface="Calibri"/>
              </a:rPr>
              <a:t> </a:t>
            </a:r>
            <a:r>
              <a:rPr sz="1400" dirty="0">
                <a:solidFill>
                  <a:srgbClr val="3A3B3D"/>
                </a:solidFill>
                <a:latin typeface="Calibri"/>
                <a:cs typeface="Calibri"/>
              </a:rPr>
              <a:t>day</a:t>
            </a:r>
            <a:r>
              <a:rPr sz="1400" spc="-15" dirty="0">
                <a:solidFill>
                  <a:srgbClr val="3A3B3D"/>
                </a:solidFill>
                <a:latin typeface="Calibri"/>
                <a:cs typeface="Calibri"/>
              </a:rPr>
              <a:t> </a:t>
            </a:r>
            <a:r>
              <a:rPr sz="1400" dirty="0">
                <a:solidFill>
                  <a:srgbClr val="3A3B3D"/>
                </a:solidFill>
                <a:latin typeface="Calibri"/>
                <a:cs typeface="Calibri"/>
              </a:rPr>
              <a:t>they</a:t>
            </a:r>
            <a:r>
              <a:rPr sz="1400" spc="-20" dirty="0">
                <a:solidFill>
                  <a:srgbClr val="3A3B3D"/>
                </a:solidFill>
                <a:latin typeface="Calibri"/>
                <a:cs typeface="Calibri"/>
              </a:rPr>
              <a:t> </a:t>
            </a:r>
            <a:r>
              <a:rPr sz="1400" dirty="0">
                <a:solidFill>
                  <a:srgbClr val="3A3B3D"/>
                </a:solidFill>
                <a:latin typeface="Calibri"/>
                <a:cs typeface="Calibri"/>
              </a:rPr>
              <a:t>are</a:t>
            </a:r>
            <a:r>
              <a:rPr sz="1400" spc="-20" dirty="0">
                <a:solidFill>
                  <a:srgbClr val="3A3B3D"/>
                </a:solidFill>
                <a:latin typeface="Calibri"/>
                <a:cs typeface="Calibri"/>
              </a:rPr>
              <a:t> </a:t>
            </a:r>
            <a:r>
              <a:rPr sz="1400" dirty="0">
                <a:solidFill>
                  <a:srgbClr val="3A3B3D"/>
                </a:solidFill>
                <a:latin typeface="Calibri"/>
                <a:cs typeface="Calibri"/>
              </a:rPr>
              <a:t>at</a:t>
            </a:r>
            <a:r>
              <a:rPr sz="1400" spc="-15" dirty="0">
                <a:solidFill>
                  <a:srgbClr val="3A3B3D"/>
                </a:solidFill>
                <a:latin typeface="Calibri"/>
                <a:cs typeface="Calibri"/>
              </a:rPr>
              <a:t> </a:t>
            </a:r>
            <a:r>
              <a:rPr sz="1400" dirty="0">
                <a:solidFill>
                  <a:srgbClr val="3A3B3D"/>
                </a:solidFill>
                <a:latin typeface="Calibri"/>
                <a:cs typeface="Calibri"/>
              </a:rPr>
              <a:t>their</a:t>
            </a:r>
            <a:r>
              <a:rPr sz="1400" spc="-15" dirty="0">
                <a:solidFill>
                  <a:srgbClr val="3A3B3D"/>
                </a:solidFill>
                <a:latin typeface="Calibri"/>
                <a:cs typeface="Calibri"/>
              </a:rPr>
              <a:t> </a:t>
            </a:r>
            <a:r>
              <a:rPr sz="1400" dirty="0">
                <a:solidFill>
                  <a:srgbClr val="3A3B3D"/>
                </a:solidFill>
                <a:latin typeface="Calibri"/>
                <a:cs typeface="Calibri"/>
              </a:rPr>
              <a:t>field</a:t>
            </a:r>
            <a:r>
              <a:rPr sz="1400" spc="-35" dirty="0">
                <a:solidFill>
                  <a:srgbClr val="3A3B3D"/>
                </a:solidFill>
                <a:latin typeface="Calibri"/>
                <a:cs typeface="Calibri"/>
              </a:rPr>
              <a:t> </a:t>
            </a:r>
            <a:r>
              <a:rPr sz="1400" spc="-10" dirty="0">
                <a:solidFill>
                  <a:srgbClr val="3A3B3D"/>
                </a:solidFill>
                <a:latin typeface="Calibri"/>
                <a:cs typeface="Calibri"/>
              </a:rPr>
              <a:t>placement.</a:t>
            </a:r>
            <a:endParaRPr sz="1400">
              <a:latin typeface="Calibri"/>
              <a:cs typeface="Calibri"/>
            </a:endParaRPr>
          </a:p>
          <a:p>
            <a:pPr marL="355600" indent="-342900">
              <a:lnSpc>
                <a:spcPct val="100000"/>
              </a:lnSpc>
              <a:spcBef>
                <a:spcPts val="340"/>
              </a:spcBef>
              <a:buFont typeface="Arial"/>
              <a:buChar char="•"/>
              <a:tabLst>
                <a:tab pos="354965" algn="l"/>
                <a:tab pos="355600" algn="l"/>
              </a:tabLst>
            </a:pPr>
            <a:r>
              <a:rPr sz="1400" dirty="0">
                <a:solidFill>
                  <a:srgbClr val="3A3B3D"/>
                </a:solidFill>
                <a:latin typeface="Calibri"/>
                <a:cs typeface="Calibri"/>
              </a:rPr>
              <a:t>Students</a:t>
            </a:r>
            <a:r>
              <a:rPr sz="1400" spc="-25" dirty="0">
                <a:solidFill>
                  <a:srgbClr val="3A3B3D"/>
                </a:solidFill>
                <a:latin typeface="Calibri"/>
                <a:cs typeface="Calibri"/>
              </a:rPr>
              <a:t> </a:t>
            </a:r>
            <a:r>
              <a:rPr sz="1400" dirty="0">
                <a:solidFill>
                  <a:srgbClr val="3A3B3D"/>
                </a:solidFill>
                <a:latin typeface="Calibri"/>
                <a:cs typeface="Calibri"/>
              </a:rPr>
              <a:t>list</a:t>
            </a:r>
            <a:r>
              <a:rPr sz="1400" spc="-35" dirty="0">
                <a:solidFill>
                  <a:srgbClr val="3A3B3D"/>
                </a:solidFill>
                <a:latin typeface="Calibri"/>
                <a:cs typeface="Calibri"/>
              </a:rPr>
              <a:t> </a:t>
            </a:r>
            <a:r>
              <a:rPr sz="1400" dirty="0">
                <a:solidFill>
                  <a:srgbClr val="3A3B3D"/>
                </a:solidFill>
                <a:latin typeface="Calibri"/>
                <a:cs typeface="Calibri"/>
              </a:rPr>
              <a:t>dates</a:t>
            </a:r>
            <a:r>
              <a:rPr sz="1400" spc="-20" dirty="0">
                <a:solidFill>
                  <a:srgbClr val="3A3B3D"/>
                </a:solidFill>
                <a:latin typeface="Calibri"/>
                <a:cs typeface="Calibri"/>
              </a:rPr>
              <a:t> </a:t>
            </a:r>
            <a:r>
              <a:rPr sz="1400" dirty="0">
                <a:solidFill>
                  <a:srgbClr val="3A3B3D"/>
                </a:solidFill>
                <a:latin typeface="Calibri"/>
                <a:cs typeface="Calibri"/>
              </a:rPr>
              <a:t>in</a:t>
            </a:r>
            <a:r>
              <a:rPr sz="1400" spc="-30" dirty="0">
                <a:solidFill>
                  <a:srgbClr val="3A3B3D"/>
                </a:solidFill>
                <a:latin typeface="Calibri"/>
                <a:cs typeface="Calibri"/>
              </a:rPr>
              <a:t> </a:t>
            </a:r>
            <a:r>
              <a:rPr sz="1400" dirty="0">
                <a:solidFill>
                  <a:srgbClr val="3A3B3D"/>
                </a:solidFill>
                <a:latin typeface="Calibri"/>
                <a:cs typeface="Calibri"/>
              </a:rPr>
              <a:t>first</a:t>
            </a:r>
            <a:r>
              <a:rPr sz="1400" spc="-45" dirty="0">
                <a:solidFill>
                  <a:srgbClr val="3A3B3D"/>
                </a:solidFill>
                <a:latin typeface="Calibri"/>
                <a:cs typeface="Calibri"/>
              </a:rPr>
              <a:t> </a:t>
            </a:r>
            <a:r>
              <a:rPr sz="1400" dirty="0">
                <a:solidFill>
                  <a:srgbClr val="3A3B3D"/>
                </a:solidFill>
                <a:latin typeface="Calibri"/>
                <a:cs typeface="Calibri"/>
              </a:rPr>
              <a:t>column</a:t>
            </a:r>
            <a:r>
              <a:rPr sz="1400" spc="-40" dirty="0">
                <a:solidFill>
                  <a:srgbClr val="3A3B3D"/>
                </a:solidFill>
                <a:latin typeface="Calibri"/>
                <a:cs typeface="Calibri"/>
              </a:rPr>
              <a:t> </a:t>
            </a:r>
            <a:r>
              <a:rPr sz="1400" dirty="0">
                <a:solidFill>
                  <a:srgbClr val="3A3B3D"/>
                </a:solidFill>
                <a:latin typeface="Calibri"/>
                <a:cs typeface="Calibri"/>
              </a:rPr>
              <a:t>(either</a:t>
            </a:r>
            <a:r>
              <a:rPr sz="1400" spc="-10" dirty="0">
                <a:solidFill>
                  <a:srgbClr val="3A3B3D"/>
                </a:solidFill>
                <a:latin typeface="Calibri"/>
                <a:cs typeface="Calibri"/>
              </a:rPr>
              <a:t> </a:t>
            </a:r>
            <a:r>
              <a:rPr sz="1400" dirty="0">
                <a:solidFill>
                  <a:srgbClr val="3A3B3D"/>
                </a:solidFill>
                <a:latin typeface="Calibri"/>
                <a:cs typeface="Calibri"/>
              </a:rPr>
              <a:t>the</a:t>
            </a:r>
            <a:r>
              <a:rPr sz="1400" spc="-15" dirty="0">
                <a:solidFill>
                  <a:srgbClr val="3A3B3D"/>
                </a:solidFill>
                <a:latin typeface="Calibri"/>
                <a:cs typeface="Calibri"/>
              </a:rPr>
              <a:t> </a:t>
            </a:r>
            <a:r>
              <a:rPr sz="1400" dirty="0">
                <a:solidFill>
                  <a:srgbClr val="3A3B3D"/>
                </a:solidFill>
                <a:latin typeface="Calibri"/>
                <a:cs typeface="Calibri"/>
              </a:rPr>
              <a:t>beginning</a:t>
            </a:r>
            <a:r>
              <a:rPr sz="1400" spc="-15" dirty="0">
                <a:solidFill>
                  <a:srgbClr val="3A3B3D"/>
                </a:solidFill>
                <a:latin typeface="Calibri"/>
                <a:cs typeface="Calibri"/>
              </a:rPr>
              <a:t> </a:t>
            </a:r>
            <a:r>
              <a:rPr sz="1400" dirty="0">
                <a:solidFill>
                  <a:srgbClr val="3A3B3D"/>
                </a:solidFill>
                <a:latin typeface="Calibri"/>
                <a:cs typeface="Calibri"/>
              </a:rPr>
              <a:t>date</a:t>
            </a:r>
            <a:r>
              <a:rPr sz="1400" spc="-15" dirty="0">
                <a:solidFill>
                  <a:srgbClr val="3A3B3D"/>
                </a:solidFill>
                <a:latin typeface="Calibri"/>
                <a:cs typeface="Calibri"/>
              </a:rPr>
              <a:t> </a:t>
            </a:r>
            <a:r>
              <a:rPr sz="1400" dirty="0">
                <a:solidFill>
                  <a:srgbClr val="3A3B3D"/>
                </a:solidFill>
                <a:latin typeface="Calibri"/>
                <a:cs typeface="Calibri"/>
              </a:rPr>
              <a:t>or</a:t>
            </a:r>
            <a:r>
              <a:rPr sz="1400" spc="-40" dirty="0">
                <a:solidFill>
                  <a:srgbClr val="3A3B3D"/>
                </a:solidFill>
                <a:latin typeface="Calibri"/>
                <a:cs typeface="Calibri"/>
              </a:rPr>
              <a:t> </a:t>
            </a:r>
            <a:r>
              <a:rPr sz="1400" spc="-10" dirty="0">
                <a:solidFill>
                  <a:srgbClr val="3A3B3D"/>
                </a:solidFill>
                <a:latin typeface="Calibri"/>
                <a:cs typeface="Calibri"/>
              </a:rPr>
              <a:t>week).</a:t>
            </a:r>
            <a:endParaRPr sz="1400">
              <a:latin typeface="Calibri"/>
              <a:cs typeface="Calibri"/>
            </a:endParaRPr>
          </a:p>
          <a:p>
            <a:pPr marL="354965" marR="32384" indent="-342900">
              <a:lnSpc>
                <a:spcPct val="100000"/>
              </a:lnSpc>
              <a:spcBef>
                <a:spcPts val="335"/>
              </a:spcBef>
              <a:buFont typeface="Arial"/>
              <a:buChar char="•"/>
              <a:tabLst>
                <a:tab pos="354965" algn="l"/>
                <a:tab pos="355600" algn="l"/>
              </a:tabLst>
            </a:pPr>
            <a:r>
              <a:rPr sz="1400" dirty="0">
                <a:solidFill>
                  <a:srgbClr val="3A3B3D"/>
                </a:solidFill>
                <a:latin typeface="Calibri"/>
                <a:cs typeface="Calibri"/>
              </a:rPr>
              <a:t>Students</a:t>
            </a:r>
            <a:r>
              <a:rPr sz="1400" spc="-25" dirty="0">
                <a:solidFill>
                  <a:srgbClr val="3A3B3D"/>
                </a:solidFill>
                <a:latin typeface="Calibri"/>
                <a:cs typeface="Calibri"/>
              </a:rPr>
              <a:t> </a:t>
            </a:r>
            <a:r>
              <a:rPr sz="1400" dirty="0">
                <a:solidFill>
                  <a:srgbClr val="3A3B3D"/>
                </a:solidFill>
                <a:latin typeface="Calibri"/>
                <a:cs typeface="Calibri"/>
              </a:rPr>
              <a:t>list</a:t>
            </a:r>
            <a:r>
              <a:rPr sz="1400" spc="-40" dirty="0">
                <a:solidFill>
                  <a:srgbClr val="3A3B3D"/>
                </a:solidFill>
                <a:latin typeface="Calibri"/>
                <a:cs typeface="Calibri"/>
              </a:rPr>
              <a:t> </a:t>
            </a:r>
            <a:r>
              <a:rPr sz="1400" dirty="0">
                <a:solidFill>
                  <a:srgbClr val="3A3B3D"/>
                </a:solidFill>
                <a:latin typeface="Calibri"/>
                <a:cs typeface="Calibri"/>
              </a:rPr>
              <a:t>times</a:t>
            </a:r>
            <a:r>
              <a:rPr sz="1400" spc="-20" dirty="0">
                <a:solidFill>
                  <a:srgbClr val="3A3B3D"/>
                </a:solidFill>
                <a:latin typeface="Calibri"/>
                <a:cs typeface="Calibri"/>
              </a:rPr>
              <a:t> </a:t>
            </a:r>
            <a:r>
              <a:rPr sz="1400" dirty="0">
                <a:solidFill>
                  <a:srgbClr val="3A3B3D"/>
                </a:solidFill>
                <a:latin typeface="Calibri"/>
                <a:cs typeface="Calibri"/>
              </a:rPr>
              <a:t>they</a:t>
            </a:r>
            <a:r>
              <a:rPr sz="1400" spc="-15" dirty="0">
                <a:solidFill>
                  <a:srgbClr val="3A3B3D"/>
                </a:solidFill>
                <a:latin typeface="Calibri"/>
                <a:cs typeface="Calibri"/>
              </a:rPr>
              <a:t> </a:t>
            </a:r>
            <a:r>
              <a:rPr sz="1400" dirty="0">
                <a:solidFill>
                  <a:srgbClr val="3A3B3D"/>
                </a:solidFill>
                <a:latin typeface="Calibri"/>
                <a:cs typeface="Calibri"/>
              </a:rPr>
              <a:t>were</a:t>
            </a:r>
            <a:r>
              <a:rPr sz="1400" spc="-40" dirty="0">
                <a:solidFill>
                  <a:srgbClr val="3A3B3D"/>
                </a:solidFill>
                <a:latin typeface="Calibri"/>
                <a:cs typeface="Calibri"/>
              </a:rPr>
              <a:t> </a:t>
            </a:r>
            <a:r>
              <a:rPr sz="1400" dirty="0">
                <a:solidFill>
                  <a:srgbClr val="3A3B3D"/>
                </a:solidFill>
                <a:latin typeface="Calibri"/>
                <a:cs typeface="Calibri"/>
              </a:rPr>
              <a:t>at</a:t>
            </a:r>
            <a:r>
              <a:rPr sz="1400" spc="-40" dirty="0">
                <a:solidFill>
                  <a:srgbClr val="3A3B3D"/>
                </a:solidFill>
                <a:latin typeface="Calibri"/>
                <a:cs typeface="Calibri"/>
              </a:rPr>
              <a:t> </a:t>
            </a:r>
            <a:r>
              <a:rPr sz="1400" dirty="0">
                <a:solidFill>
                  <a:srgbClr val="3A3B3D"/>
                </a:solidFill>
                <a:latin typeface="Calibri"/>
                <a:cs typeface="Calibri"/>
              </a:rPr>
              <a:t>placement</a:t>
            </a:r>
            <a:r>
              <a:rPr sz="1400" spc="-5" dirty="0">
                <a:solidFill>
                  <a:srgbClr val="3A3B3D"/>
                </a:solidFill>
                <a:latin typeface="Calibri"/>
                <a:cs typeface="Calibri"/>
              </a:rPr>
              <a:t> </a:t>
            </a:r>
            <a:r>
              <a:rPr sz="1400" dirty="0">
                <a:solidFill>
                  <a:srgbClr val="3A3B3D"/>
                </a:solidFill>
                <a:latin typeface="Calibri"/>
                <a:cs typeface="Calibri"/>
              </a:rPr>
              <a:t>under</a:t>
            </a:r>
            <a:r>
              <a:rPr sz="1400" spc="-25" dirty="0">
                <a:solidFill>
                  <a:srgbClr val="3A3B3D"/>
                </a:solidFill>
                <a:latin typeface="Calibri"/>
                <a:cs typeface="Calibri"/>
              </a:rPr>
              <a:t> </a:t>
            </a:r>
            <a:r>
              <a:rPr sz="1400" dirty="0">
                <a:solidFill>
                  <a:srgbClr val="3A3B3D"/>
                </a:solidFill>
                <a:latin typeface="Calibri"/>
                <a:cs typeface="Calibri"/>
              </a:rPr>
              <a:t>daily</a:t>
            </a:r>
            <a:r>
              <a:rPr sz="1400" spc="-25" dirty="0">
                <a:solidFill>
                  <a:srgbClr val="3A3B3D"/>
                </a:solidFill>
                <a:latin typeface="Calibri"/>
                <a:cs typeface="Calibri"/>
              </a:rPr>
              <a:t> </a:t>
            </a:r>
            <a:r>
              <a:rPr sz="1400" dirty="0">
                <a:solidFill>
                  <a:srgbClr val="3A3B3D"/>
                </a:solidFill>
                <a:latin typeface="Calibri"/>
                <a:cs typeface="Calibri"/>
              </a:rPr>
              <a:t>columns.</a:t>
            </a:r>
            <a:r>
              <a:rPr sz="1400" spc="-45" dirty="0">
                <a:solidFill>
                  <a:srgbClr val="3A3B3D"/>
                </a:solidFill>
                <a:latin typeface="Calibri"/>
                <a:cs typeface="Calibri"/>
              </a:rPr>
              <a:t> </a:t>
            </a:r>
            <a:r>
              <a:rPr sz="1400" dirty="0">
                <a:solidFill>
                  <a:srgbClr val="3A3B3D"/>
                </a:solidFill>
                <a:latin typeface="Calibri"/>
                <a:cs typeface="Calibri"/>
              </a:rPr>
              <a:t>Hours</a:t>
            </a:r>
            <a:r>
              <a:rPr sz="1400" spc="-45" dirty="0">
                <a:solidFill>
                  <a:srgbClr val="3A3B3D"/>
                </a:solidFill>
                <a:latin typeface="Calibri"/>
                <a:cs typeface="Calibri"/>
              </a:rPr>
              <a:t> </a:t>
            </a:r>
            <a:r>
              <a:rPr sz="1400" dirty="0">
                <a:solidFill>
                  <a:srgbClr val="3A3B3D"/>
                </a:solidFill>
                <a:latin typeface="Calibri"/>
                <a:cs typeface="Calibri"/>
              </a:rPr>
              <a:t>should</a:t>
            </a:r>
            <a:r>
              <a:rPr sz="1400" spc="-30" dirty="0">
                <a:solidFill>
                  <a:srgbClr val="3A3B3D"/>
                </a:solidFill>
                <a:latin typeface="Calibri"/>
                <a:cs typeface="Calibri"/>
              </a:rPr>
              <a:t> </a:t>
            </a:r>
            <a:r>
              <a:rPr sz="1400" dirty="0">
                <a:solidFill>
                  <a:srgbClr val="3A3B3D"/>
                </a:solidFill>
                <a:latin typeface="Calibri"/>
                <a:cs typeface="Calibri"/>
              </a:rPr>
              <a:t>not</a:t>
            </a:r>
            <a:r>
              <a:rPr sz="1400" spc="-25" dirty="0">
                <a:solidFill>
                  <a:srgbClr val="3A3B3D"/>
                </a:solidFill>
                <a:latin typeface="Calibri"/>
                <a:cs typeface="Calibri"/>
              </a:rPr>
              <a:t> </a:t>
            </a:r>
            <a:r>
              <a:rPr sz="1400" dirty="0">
                <a:solidFill>
                  <a:srgbClr val="3A3B3D"/>
                </a:solidFill>
                <a:latin typeface="Calibri"/>
                <a:cs typeface="Calibri"/>
              </a:rPr>
              <a:t>be</a:t>
            </a:r>
            <a:r>
              <a:rPr sz="1400" spc="-25" dirty="0">
                <a:solidFill>
                  <a:srgbClr val="3A3B3D"/>
                </a:solidFill>
                <a:latin typeface="Calibri"/>
                <a:cs typeface="Calibri"/>
              </a:rPr>
              <a:t> </a:t>
            </a:r>
            <a:r>
              <a:rPr sz="1400" dirty="0">
                <a:solidFill>
                  <a:srgbClr val="3A3B3D"/>
                </a:solidFill>
                <a:latin typeface="Calibri"/>
                <a:cs typeface="Calibri"/>
              </a:rPr>
              <a:t>entered</a:t>
            </a:r>
            <a:r>
              <a:rPr sz="1400" spc="-25" dirty="0">
                <a:solidFill>
                  <a:srgbClr val="3A3B3D"/>
                </a:solidFill>
                <a:latin typeface="Calibri"/>
                <a:cs typeface="Calibri"/>
              </a:rPr>
              <a:t> </a:t>
            </a:r>
            <a:r>
              <a:rPr sz="1400" u="sng" spc="-10" dirty="0">
                <a:solidFill>
                  <a:srgbClr val="3A3B3D"/>
                </a:solidFill>
                <a:uFill>
                  <a:solidFill>
                    <a:srgbClr val="3A3B3E"/>
                  </a:solidFill>
                </a:uFill>
                <a:latin typeface="Calibri"/>
                <a:cs typeface="Calibri"/>
              </a:rPr>
              <a:t>before</a:t>
            </a:r>
            <a:r>
              <a:rPr sz="1400" spc="-35" dirty="0">
                <a:solidFill>
                  <a:srgbClr val="3A3B3D"/>
                </a:solidFill>
                <a:latin typeface="Calibri"/>
                <a:cs typeface="Calibri"/>
              </a:rPr>
              <a:t> </a:t>
            </a:r>
            <a:r>
              <a:rPr sz="1400" spc="-20" dirty="0">
                <a:solidFill>
                  <a:srgbClr val="3A3B3D"/>
                </a:solidFill>
                <a:latin typeface="Calibri"/>
                <a:cs typeface="Calibri"/>
              </a:rPr>
              <a:t>they </a:t>
            </a:r>
            <a:r>
              <a:rPr sz="1400" dirty="0">
                <a:solidFill>
                  <a:srgbClr val="3A3B3D"/>
                </a:solidFill>
                <a:latin typeface="Calibri"/>
                <a:cs typeface="Calibri"/>
              </a:rPr>
              <a:t>are</a:t>
            </a:r>
            <a:r>
              <a:rPr sz="1400" spc="-30" dirty="0">
                <a:solidFill>
                  <a:srgbClr val="3A3B3D"/>
                </a:solidFill>
                <a:latin typeface="Calibri"/>
                <a:cs typeface="Calibri"/>
              </a:rPr>
              <a:t> </a:t>
            </a:r>
            <a:r>
              <a:rPr sz="1400" dirty="0">
                <a:solidFill>
                  <a:srgbClr val="3A3B3D"/>
                </a:solidFill>
                <a:latin typeface="Calibri"/>
                <a:cs typeface="Calibri"/>
              </a:rPr>
              <a:t>actually</a:t>
            </a:r>
            <a:r>
              <a:rPr sz="1400" spc="-5" dirty="0">
                <a:solidFill>
                  <a:srgbClr val="3A3B3D"/>
                </a:solidFill>
                <a:latin typeface="Calibri"/>
                <a:cs typeface="Calibri"/>
              </a:rPr>
              <a:t> </a:t>
            </a:r>
            <a:r>
              <a:rPr sz="1400" spc="-10" dirty="0">
                <a:solidFill>
                  <a:srgbClr val="3A3B3D"/>
                </a:solidFill>
                <a:latin typeface="Calibri"/>
                <a:cs typeface="Calibri"/>
              </a:rPr>
              <a:t>completed.</a:t>
            </a:r>
            <a:r>
              <a:rPr sz="1400" spc="-25" dirty="0">
                <a:solidFill>
                  <a:srgbClr val="3A3B3D"/>
                </a:solidFill>
                <a:latin typeface="Calibri"/>
                <a:cs typeface="Calibri"/>
              </a:rPr>
              <a:t> </a:t>
            </a:r>
            <a:r>
              <a:rPr sz="1400" dirty="0">
                <a:solidFill>
                  <a:srgbClr val="3A3B3D"/>
                </a:solidFill>
                <a:latin typeface="Calibri"/>
                <a:cs typeface="Calibri"/>
              </a:rPr>
              <a:t>Students</a:t>
            </a:r>
            <a:r>
              <a:rPr sz="1400" spc="-5" dirty="0">
                <a:solidFill>
                  <a:srgbClr val="3A3B3D"/>
                </a:solidFill>
                <a:latin typeface="Calibri"/>
                <a:cs typeface="Calibri"/>
              </a:rPr>
              <a:t> </a:t>
            </a:r>
            <a:r>
              <a:rPr sz="1400" dirty="0">
                <a:solidFill>
                  <a:srgbClr val="3A3B3D"/>
                </a:solidFill>
                <a:latin typeface="Calibri"/>
                <a:cs typeface="Calibri"/>
              </a:rPr>
              <a:t>enter</a:t>
            </a:r>
            <a:r>
              <a:rPr sz="1400" spc="-15" dirty="0">
                <a:solidFill>
                  <a:srgbClr val="3A3B3D"/>
                </a:solidFill>
                <a:latin typeface="Calibri"/>
                <a:cs typeface="Calibri"/>
              </a:rPr>
              <a:t> </a:t>
            </a:r>
            <a:r>
              <a:rPr sz="1400" dirty="0">
                <a:solidFill>
                  <a:srgbClr val="3A3B3D"/>
                </a:solidFill>
                <a:latin typeface="Calibri"/>
                <a:cs typeface="Calibri"/>
              </a:rPr>
              <a:t>a</a:t>
            </a:r>
            <a:r>
              <a:rPr sz="1400" spc="-30" dirty="0">
                <a:solidFill>
                  <a:srgbClr val="3A3B3D"/>
                </a:solidFill>
                <a:latin typeface="Calibri"/>
                <a:cs typeface="Calibri"/>
              </a:rPr>
              <a:t> </a:t>
            </a:r>
            <a:r>
              <a:rPr sz="1400" dirty="0">
                <a:solidFill>
                  <a:srgbClr val="3A3B3D"/>
                </a:solidFill>
                <a:latin typeface="Calibri"/>
                <a:cs typeface="Calibri"/>
              </a:rPr>
              <a:t>total</a:t>
            </a:r>
            <a:r>
              <a:rPr sz="1400" spc="-20" dirty="0">
                <a:solidFill>
                  <a:srgbClr val="3A3B3D"/>
                </a:solidFill>
                <a:latin typeface="Calibri"/>
                <a:cs typeface="Calibri"/>
              </a:rPr>
              <a:t> </a:t>
            </a:r>
            <a:r>
              <a:rPr sz="1400" dirty="0">
                <a:solidFill>
                  <a:srgbClr val="3A3B3D"/>
                </a:solidFill>
                <a:latin typeface="Calibri"/>
                <a:cs typeface="Calibri"/>
              </a:rPr>
              <a:t>number</a:t>
            </a:r>
            <a:r>
              <a:rPr sz="1400" spc="-15" dirty="0">
                <a:solidFill>
                  <a:srgbClr val="3A3B3D"/>
                </a:solidFill>
                <a:latin typeface="Calibri"/>
                <a:cs typeface="Calibri"/>
              </a:rPr>
              <a:t> </a:t>
            </a:r>
            <a:r>
              <a:rPr sz="1400" dirty="0">
                <a:solidFill>
                  <a:srgbClr val="3A3B3D"/>
                </a:solidFill>
                <a:latin typeface="Calibri"/>
                <a:cs typeface="Calibri"/>
              </a:rPr>
              <a:t>of</a:t>
            </a:r>
            <a:r>
              <a:rPr sz="1400" spc="-35" dirty="0">
                <a:solidFill>
                  <a:srgbClr val="3A3B3D"/>
                </a:solidFill>
                <a:latin typeface="Calibri"/>
                <a:cs typeface="Calibri"/>
              </a:rPr>
              <a:t> </a:t>
            </a:r>
            <a:r>
              <a:rPr sz="1400" dirty="0">
                <a:solidFill>
                  <a:srgbClr val="3A3B3D"/>
                </a:solidFill>
                <a:latin typeface="Calibri"/>
                <a:cs typeface="Calibri"/>
              </a:rPr>
              <a:t>hours</a:t>
            </a:r>
            <a:r>
              <a:rPr sz="1400" spc="-30" dirty="0">
                <a:solidFill>
                  <a:srgbClr val="3A3B3D"/>
                </a:solidFill>
                <a:latin typeface="Calibri"/>
                <a:cs typeface="Calibri"/>
              </a:rPr>
              <a:t> </a:t>
            </a:r>
            <a:r>
              <a:rPr sz="1400" dirty="0">
                <a:solidFill>
                  <a:srgbClr val="3A3B3D"/>
                </a:solidFill>
                <a:latin typeface="Calibri"/>
                <a:cs typeface="Calibri"/>
              </a:rPr>
              <a:t>each</a:t>
            </a:r>
            <a:r>
              <a:rPr sz="1400" spc="-20" dirty="0">
                <a:solidFill>
                  <a:srgbClr val="3A3B3D"/>
                </a:solidFill>
                <a:latin typeface="Calibri"/>
                <a:cs typeface="Calibri"/>
              </a:rPr>
              <a:t> </a:t>
            </a:r>
            <a:r>
              <a:rPr sz="1400" dirty="0">
                <a:solidFill>
                  <a:srgbClr val="3A3B3D"/>
                </a:solidFill>
                <a:latin typeface="Calibri"/>
                <a:cs typeface="Calibri"/>
              </a:rPr>
              <a:t>week</a:t>
            </a:r>
            <a:r>
              <a:rPr sz="1400" spc="-35" dirty="0">
                <a:solidFill>
                  <a:srgbClr val="3A3B3D"/>
                </a:solidFill>
                <a:latin typeface="Calibri"/>
                <a:cs typeface="Calibri"/>
              </a:rPr>
              <a:t> </a:t>
            </a:r>
            <a:r>
              <a:rPr sz="1400" dirty="0">
                <a:solidFill>
                  <a:srgbClr val="3A3B3D"/>
                </a:solidFill>
                <a:latin typeface="Calibri"/>
                <a:cs typeface="Calibri"/>
              </a:rPr>
              <a:t>(in</a:t>
            </a:r>
            <a:r>
              <a:rPr sz="1400" spc="-20" dirty="0">
                <a:solidFill>
                  <a:srgbClr val="3A3B3D"/>
                </a:solidFill>
                <a:latin typeface="Calibri"/>
                <a:cs typeface="Calibri"/>
              </a:rPr>
              <a:t> </a:t>
            </a:r>
            <a:r>
              <a:rPr sz="1400" dirty="0">
                <a:solidFill>
                  <a:srgbClr val="3A3B3D"/>
                </a:solidFill>
                <a:latin typeface="Calibri"/>
                <a:cs typeface="Calibri"/>
              </a:rPr>
              <a:t>decimals)</a:t>
            </a:r>
            <a:r>
              <a:rPr sz="1400" spc="-25" dirty="0">
                <a:solidFill>
                  <a:srgbClr val="3A3B3D"/>
                </a:solidFill>
                <a:latin typeface="Calibri"/>
                <a:cs typeface="Calibri"/>
              </a:rPr>
              <a:t> </a:t>
            </a:r>
            <a:r>
              <a:rPr sz="1400" dirty="0">
                <a:solidFill>
                  <a:srgbClr val="3A3B3D"/>
                </a:solidFill>
                <a:latin typeface="Calibri"/>
                <a:cs typeface="Calibri"/>
              </a:rPr>
              <a:t>in</a:t>
            </a:r>
            <a:r>
              <a:rPr sz="1400" spc="-25" dirty="0">
                <a:solidFill>
                  <a:srgbClr val="3A3B3D"/>
                </a:solidFill>
                <a:latin typeface="Calibri"/>
                <a:cs typeface="Calibri"/>
              </a:rPr>
              <a:t> </a:t>
            </a:r>
            <a:r>
              <a:rPr sz="1400" dirty="0">
                <a:solidFill>
                  <a:srgbClr val="3A3B3D"/>
                </a:solidFill>
                <a:latin typeface="Calibri"/>
                <a:cs typeface="Calibri"/>
              </a:rPr>
              <a:t>the</a:t>
            </a:r>
            <a:r>
              <a:rPr sz="1400" spc="-15" dirty="0">
                <a:solidFill>
                  <a:srgbClr val="3A3B3D"/>
                </a:solidFill>
                <a:latin typeface="Calibri"/>
                <a:cs typeface="Calibri"/>
              </a:rPr>
              <a:t> </a:t>
            </a:r>
            <a:r>
              <a:rPr sz="1400" spc="-10" dirty="0">
                <a:solidFill>
                  <a:srgbClr val="3A3B3D"/>
                </a:solidFill>
                <a:latin typeface="Calibri"/>
                <a:cs typeface="Calibri"/>
              </a:rPr>
              <a:t>“Total </a:t>
            </a:r>
            <a:r>
              <a:rPr sz="1400" dirty="0">
                <a:solidFill>
                  <a:srgbClr val="3A3B3D"/>
                </a:solidFill>
                <a:latin typeface="Calibri"/>
                <a:cs typeface="Calibri"/>
              </a:rPr>
              <a:t>Hours</a:t>
            </a:r>
            <a:r>
              <a:rPr sz="1400" spc="-55" dirty="0">
                <a:solidFill>
                  <a:srgbClr val="3A3B3D"/>
                </a:solidFill>
                <a:latin typeface="Calibri"/>
                <a:cs typeface="Calibri"/>
              </a:rPr>
              <a:t> </a:t>
            </a:r>
            <a:r>
              <a:rPr sz="1400" dirty="0">
                <a:solidFill>
                  <a:srgbClr val="3A3B3D"/>
                </a:solidFill>
                <a:latin typeface="Calibri"/>
                <a:cs typeface="Calibri"/>
              </a:rPr>
              <a:t>for</a:t>
            </a:r>
            <a:r>
              <a:rPr sz="1400" spc="-55" dirty="0">
                <a:solidFill>
                  <a:srgbClr val="3A3B3D"/>
                </a:solidFill>
                <a:latin typeface="Calibri"/>
                <a:cs typeface="Calibri"/>
              </a:rPr>
              <a:t> </a:t>
            </a:r>
            <a:r>
              <a:rPr sz="1400" dirty="0">
                <a:solidFill>
                  <a:srgbClr val="3A3B3D"/>
                </a:solidFill>
                <a:latin typeface="Calibri"/>
                <a:cs typeface="Calibri"/>
              </a:rPr>
              <a:t>Week”</a:t>
            </a:r>
            <a:r>
              <a:rPr sz="1400" spc="-25" dirty="0">
                <a:solidFill>
                  <a:srgbClr val="3A3B3D"/>
                </a:solidFill>
                <a:latin typeface="Calibri"/>
                <a:cs typeface="Calibri"/>
              </a:rPr>
              <a:t> </a:t>
            </a:r>
            <a:r>
              <a:rPr sz="1400" dirty="0">
                <a:solidFill>
                  <a:srgbClr val="3A3B3D"/>
                </a:solidFill>
                <a:latin typeface="Calibri"/>
                <a:cs typeface="Calibri"/>
              </a:rPr>
              <a:t>column.</a:t>
            </a:r>
            <a:r>
              <a:rPr sz="1400" spc="254" dirty="0">
                <a:solidFill>
                  <a:srgbClr val="3A3B3D"/>
                </a:solidFill>
                <a:latin typeface="Calibri"/>
                <a:cs typeface="Calibri"/>
              </a:rPr>
              <a:t> </a:t>
            </a:r>
            <a:r>
              <a:rPr sz="1400" dirty="0">
                <a:solidFill>
                  <a:srgbClr val="3A3B3D"/>
                </a:solidFill>
                <a:latin typeface="Calibri"/>
                <a:cs typeface="Calibri"/>
              </a:rPr>
              <a:t>A</a:t>
            </a:r>
            <a:r>
              <a:rPr sz="1400" spc="-40" dirty="0">
                <a:solidFill>
                  <a:srgbClr val="3A3B3D"/>
                </a:solidFill>
                <a:latin typeface="Calibri"/>
                <a:cs typeface="Calibri"/>
              </a:rPr>
              <a:t> </a:t>
            </a:r>
            <a:r>
              <a:rPr sz="1400" dirty="0">
                <a:solidFill>
                  <a:srgbClr val="3A3B3D"/>
                </a:solidFill>
                <a:latin typeface="Calibri"/>
                <a:cs typeface="Calibri"/>
              </a:rPr>
              <a:t>cumulative</a:t>
            </a:r>
            <a:r>
              <a:rPr sz="1400" spc="-15" dirty="0">
                <a:solidFill>
                  <a:srgbClr val="3A3B3D"/>
                </a:solidFill>
                <a:latin typeface="Calibri"/>
                <a:cs typeface="Calibri"/>
              </a:rPr>
              <a:t> </a:t>
            </a:r>
            <a:r>
              <a:rPr sz="1400" dirty="0">
                <a:solidFill>
                  <a:srgbClr val="3A3B3D"/>
                </a:solidFill>
                <a:latin typeface="Calibri"/>
                <a:cs typeface="Calibri"/>
              </a:rPr>
              <a:t>total</a:t>
            </a:r>
            <a:r>
              <a:rPr sz="1400" spc="-25" dirty="0">
                <a:solidFill>
                  <a:srgbClr val="3A3B3D"/>
                </a:solidFill>
                <a:latin typeface="Calibri"/>
                <a:cs typeface="Calibri"/>
              </a:rPr>
              <a:t> </a:t>
            </a:r>
            <a:r>
              <a:rPr sz="1400" dirty="0">
                <a:solidFill>
                  <a:srgbClr val="3A3B3D"/>
                </a:solidFill>
                <a:latin typeface="Calibri"/>
                <a:cs typeface="Calibri"/>
              </a:rPr>
              <a:t>of</a:t>
            </a:r>
            <a:r>
              <a:rPr sz="1400" spc="-40" dirty="0">
                <a:solidFill>
                  <a:srgbClr val="3A3B3D"/>
                </a:solidFill>
                <a:latin typeface="Calibri"/>
                <a:cs typeface="Calibri"/>
              </a:rPr>
              <a:t> </a:t>
            </a:r>
            <a:r>
              <a:rPr sz="1400" dirty="0">
                <a:solidFill>
                  <a:srgbClr val="3A3B3D"/>
                </a:solidFill>
                <a:latin typeface="Calibri"/>
                <a:cs typeface="Calibri"/>
              </a:rPr>
              <a:t>hours</a:t>
            </a:r>
            <a:r>
              <a:rPr sz="1400" spc="-45" dirty="0">
                <a:solidFill>
                  <a:srgbClr val="3A3B3D"/>
                </a:solidFill>
                <a:latin typeface="Calibri"/>
                <a:cs typeface="Calibri"/>
              </a:rPr>
              <a:t> </a:t>
            </a:r>
            <a:r>
              <a:rPr sz="1400" dirty="0">
                <a:solidFill>
                  <a:srgbClr val="3A3B3D"/>
                </a:solidFill>
                <a:latin typeface="Calibri"/>
                <a:cs typeface="Calibri"/>
              </a:rPr>
              <a:t>can</a:t>
            </a:r>
            <a:r>
              <a:rPr sz="1400" spc="-25" dirty="0">
                <a:solidFill>
                  <a:srgbClr val="3A3B3D"/>
                </a:solidFill>
                <a:latin typeface="Calibri"/>
                <a:cs typeface="Calibri"/>
              </a:rPr>
              <a:t> </a:t>
            </a:r>
            <a:r>
              <a:rPr sz="1400" dirty="0">
                <a:solidFill>
                  <a:srgbClr val="3A3B3D"/>
                </a:solidFill>
                <a:latin typeface="Calibri"/>
                <a:cs typeface="Calibri"/>
              </a:rPr>
              <a:t>be</a:t>
            </a:r>
            <a:r>
              <a:rPr sz="1400" spc="-25" dirty="0">
                <a:solidFill>
                  <a:srgbClr val="3A3B3D"/>
                </a:solidFill>
                <a:latin typeface="Calibri"/>
                <a:cs typeface="Calibri"/>
              </a:rPr>
              <a:t> </a:t>
            </a:r>
            <a:r>
              <a:rPr sz="1400" dirty="0">
                <a:solidFill>
                  <a:srgbClr val="3A3B3D"/>
                </a:solidFill>
                <a:latin typeface="Calibri"/>
                <a:cs typeface="Calibri"/>
              </a:rPr>
              <a:t>found</a:t>
            </a:r>
            <a:r>
              <a:rPr sz="1400" spc="-40" dirty="0">
                <a:solidFill>
                  <a:srgbClr val="3A3B3D"/>
                </a:solidFill>
                <a:latin typeface="Calibri"/>
                <a:cs typeface="Calibri"/>
              </a:rPr>
              <a:t> </a:t>
            </a:r>
            <a:r>
              <a:rPr sz="1400" dirty="0">
                <a:solidFill>
                  <a:srgbClr val="3A3B3D"/>
                </a:solidFill>
                <a:latin typeface="Calibri"/>
                <a:cs typeface="Calibri"/>
              </a:rPr>
              <a:t>at</a:t>
            </a:r>
            <a:r>
              <a:rPr sz="1400" spc="-25" dirty="0">
                <a:solidFill>
                  <a:srgbClr val="3A3B3D"/>
                </a:solidFill>
                <a:latin typeface="Calibri"/>
                <a:cs typeface="Calibri"/>
              </a:rPr>
              <a:t> </a:t>
            </a:r>
            <a:r>
              <a:rPr sz="1400" dirty="0">
                <a:solidFill>
                  <a:srgbClr val="3A3B3D"/>
                </a:solidFill>
                <a:latin typeface="Calibri"/>
                <a:cs typeface="Calibri"/>
              </a:rPr>
              <a:t>the</a:t>
            </a:r>
            <a:r>
              <a:rPr sz="1400" spc="-25" dirty="0">
                <a:solidFill>
                  <a:srgbClr val="3A3B3D"/>
                </a:solidFill>
                <a:latin typeface="Calibri"/>
                <a:cs typeface="Calibri"/>
              </a:rPr>
              <a:t> </a:t>
            </a:r>
            <a:r>
              <a:rPr sz="1400" dirty="0">
                <a:solidFill>
                  <a:srgbClr val="3A3B3D"/>
                </a:solidFill>
                <a:latin typeface="Calibri"/>
                <a:cs typeface="Calibri"/>
              </a:rPr>
              <a:t>bottom</a:t>
            </a:r>
            <a:r>
              <a:rPr sz="1400" spc="-25" dirty="0">
                <a:solidFill>
                  <a:srgbClr val="3A3B3D"/>
                </a:solidFill>
                <a:latin typeface="Calibri"/>
                <a:cs typeface="Calibri"/>
              </a:rPr>
              <a:t> </a:t>
            </a:r>
            <a:r>
              <a:rPr sz="1400" dirty="0">
                <a:solidFill>
                  <a:srgbClr val="3A3B3D"/>
                </a:solidFill>
                <a:latin typeface="Calibri"/>
                <a:cs typeface="Calibri"/>
              </a:rPr>
              <a:t>of</a:t>
            </a:r>
            <a:r>
              <a:rPr sz="1400" spc="-60" dirty="0">
                <a:solidFill>
                  <a:srgbClr val="3A3B3D"/>
                </a:solidFill>
                <a:latin typeface="Calibri"/>
                <a:cs typeface="Calibri"/>
              </a:rPr>
              <a:t> </a:t>
            </a:r>
            <a:r>
              <a:rPr sz="1400" dirty="0">
                <a:solidFill>
                  <a:srgbClr val="3A3B3D"/>
                </a:solidFill>
                <a:latin typeface="Calibri"/>
                <a:cs typeface="Calibri"/>
              </a:rPr>
              <a:t>the</a:t>
            </a:r>
            <a:r>
              <a:rPr sz="1400" spc="-10" dirty="0">
                <a:solidFill>
                  <a:srgbClr val="3A3B3D"/>
                </a:solidFill>
                <a:latin typeface="Calibri"/>
                <a:cs typeface="Calibri"/>
              </a:rPr>
              <a:t> column.</a:t>
            </a:r>
            <a:endParaRPr sz="1400">
              <a:latin typeface="Calibri"/>
              <a:cs typeface="Calibri"/>
            </a:endParaRPr>
          </a:p>
          <a:p>
            <a:pPr marL="355600" indent="-342900">
              <a:lnSpc>
                <a:spcPct val="100000"/>
              </a:lnSpc>
              <a:spcBef>
                <a:spcPts val="335"/>
              </a:spcBef>
              <a:buFont typeface="Arial"/>
              <a:buChar char="•"/>
              <a:tabLst>
                <a:tab pos="354965" algn="l"/>
                <a:tab pos="355600" algn="l"/>
              </a:tabLst>
            </a:pPr>
            <a:r>
              <a:rPr sz="1400" dirty="0">
                <a:solidFill>
                  <a:srgbClr val="3A3B3D"/>
                </a:solidFill>
                <a:latin typeface="Calibri"/>
                <a:cs typeface="Calibri"/>
              </a:rPr>
              <a:t>Field</a:t>
            </a:r>
            <a:r>
              <a:rPr sz="1400" spc="-35" dirty="0">
                <a:solidFill>
                  <a:srgbClr val="3A3B3D"/>
                </a:solidFill>
                <a:latin typeface="Calibri"/>
                <a:cs typeface="Calibri"/>
              </a:rPr>
              <a:t> </a:t>
            </a:r>
            <a:r>
              <a:rPr sz="1400" spc="-10" dirty="0">
                <a:solidFill>
                  <a:srgbClr val="3A3B3D"/>
                </a:solidFill>
                <a:latin typeface="Calibri"/>
                <a:cs typeface="Calibri"/>
              </a:rPr>
              <a:t>Instructors</a:t>
            </a:r>
            <a:r>
              <a:rPr sz="1400" spc="-25" dirty="0">
                <a:solidFill>
                  <a:srgbClr val="3A3B3D"/>
                </a:solidFill>
                <a:latin typeface="Calibri"/>
                <a:cs typeface="Calibri"/>
              </a:rPr>
              <a:t> </a:t>
            </a:r>
            <a:r>
              <a:rPr sz="1400" dirty="0">
                <a:solidFill>
                  <a:srgbClr val="3A3B3D"/>
                </a:solidFill>
                <a:latin typeface="Calibri"/>
                <a:cs typeface="Calibri"/>
              </a:rPr>
              <a:t>are</a:t>
            </a:r>
            <a:r>
              <a:rPr sz="1400" spc="-15" dirty="0">
                <a:solidFill>
                  <a:srgbClr val="3A3B3D"/>
                </a:solidFill>
                <a:latin typeface="Calibri"/>
                <a:cs typeface="Calibri"/>
              </a:rPr>
              <a:t> </a:t>
            </a:r>
            <a:r>
              <a:rPr sz="1400" dirty="0">
                <a:solidFill>
                  <a:srgbClr val="3A3B3D"/>
                </a:solidFill>
                <a:latin typeface="Calibri"/>
                <a:cs typeface="Calibri"/>
              </a:rPr>
              <a:t>to</a:t>
            </a:r>
            <a:r>
              <a:rPr sz="1400" spc="-25" dirty="0">
                <a:solidFill>
                  <a:srgbClr val="3A3B3D"/>
                </a:solidFill>
                <a:latin typeface="Calibri"/>
                <a:cs typeface="Calibri"/>
              </a:rPr>
              <a:t> </a:t>
            </a:r>
            <a:r>
              <a:rPr sz="1400" dirty="0">
                <a:solidFill>
                  <a:srgbClr val="3A3B3D"/>
                </a:solidFill>
                <a:latin typeface="Calibri"/>
                <a:cs typeface="Calibri"/>
              </a:rPr>
              <a:t>review</a:t>
            </a:r>
            <a:r>
              <a:rPr sz="1400" spc="-15" dirty="0">
                <a:solidFill>
                  <a:srgbClr val="3A3B3D"/>
                </a:solidFill>
                <a:latin typeface="Calibri"/>
                <a:cs typeface="Calibri"/>
              </a:rPr>
              <a:t> </a:t>
            </a:r>
            <a:r>
              <a:rPr sz="1400" dirty="0">
                <a:solidFill>
                  <a:srgbClr val="3A3B3D"/>
                </a:solidFill>
                <a:latin typeface="Calibri"/>
                <a:cs typeface="Calibri"/>
              </a:rPr>
              <a:t>the</a:t>
            </a:r>
            <a:r>
              <a:rPr sz="1400" spc="-5" dirty="0">
                <a:solidFill>
                  <a:srgbClr val="3A3B3D"/>
                </a:solidFill>
                <a:latin typeface="Calibri"/>
                <a:cs typeface="Calibri"/>
              </a:rPr>
              <a:t> </a:t>
            </a:r>
            <a:r>
              <a:rPr sz="1400" dirty="0">
                <a:solidFill>
                  <a:srgbClr val="3A3B3D"/>
                </a:solidFill>
                <a:latin typeface="Calibri"/>
                <a:cs typeface="Calibri"/>
              </a:rPr>
              <a:t>time</a:t>
            </a:r>
            <a:r>
              <a:rPr sz="1400" spc="-30" dirty="0">
                <a:solidFill>
                  <a:srgbClr val="3A3B3D"/>
                </a:solidFill>
                <a:latin typeface="Calibri"/>
                <a:cs typeface="Calibri"/>
              </a:rPr>
              <a:t> </a:t>
            </a:r>
            <a:r>
              <a:rPr sz="1400" dirty="0">
                <a:solidFill>
                  <a:srgbClr val="3A3B3D"/>
                </a:solidFill>
                <a:latin typeface="Calibri"/>
                <a:cs typeface="Calibri"/>
              </a:rPr>
              <a:t>sheet</a:t>
            </a:r>
            <a:r>
              <a:rPr sz="1400" spc="-5" dirty="0">
                <a:solidFill>
                  <a:srgbClr val="3A3B3D"/>
                </a:solidFill>
                <a:latin typeface="Calibri"/>
                <a:cs typeface="Calibri"/>
              </a:rPr>
              <a:t> </a:t>
            </a:r>
            <a:r>
              <a:rPr sz="1400" dirty="0">
                <a:solidFill>
                  <a:srgbClr val="3A3B3D"/>
                </a:solidFill>
                <a:latin typeface="Calibri"/>
                <a:cs typeface="Calibri"/>
              </a:rPr>
              <a:t>and</a:t>
            </a:r>
            <a:r>
              <a:rPr sz="1400" spc="-10" dirty="0">
                <a:solidFill>
                  <a:srgbClr val="3A3B3D"/>
                </a:solidFill>
                <a:latin typeface="Calibri"/>
                <a:cs typeface="Calibri"/>
              </a:rPr>
              <a:t> </a:t>
            </a:r>
            <a:r>
              <a:rPr sz="1400" dirty="0">
                <a:solidFill>
                  <a:srgbClr val="3A3B3D"/>
                </a:solidFill>
                <a:latin typeface="Calibri"/>
                <a:cs typeface="Calibri"/>
              </a:rPr>
              <a:t>enter</a:t>
            </a:r>
            <a:r>
              <a:rPr sz="1400" spc="-10" dirty="0">
                <a:solidFill>
                  <a:srgbClr val="3A3B3D"/>
                </a:solidFill>
                <a:latin typeface="Calibri"/>
                <a:cs typeface="Calibri"/>
              </a:rPr>
              <a:t> </a:t>
            </a:r>
            <a:r>
              <a:rPr sz="1400" dirty="0">
                <a:solidFill>
                  <a:srgbClr val="3A3B3D"/>
                </a:solidFill>
                <a:latin typeface="Calibri"/>
                <a:cs typeface="Calibri"/>
              </a:rPr>
              <a:t>the</a:t>
            </a:r>
            <a:r>
              <a:rPr sz="1400" spc="-15" dirty="0">
                <a:solidFill>
                  <a:srgbClr val="3A3B3D"/>
                </a:solidFill>
                <a:latin typeface="Calibri"/>
                <a:cs typeface="Calibri"/>
              </a:rPr>
              <a:t> </a:t>
            </a:r>
            <a:r>
              <a:rPr sz="1400" dirty="0">
                <a:solidFill>
                  <a:srgbClr val="3A3B3D"/>
                </a:solidFill>
                <a:latin typeface="Calibri"/>
                <a:cs typeface="Calibri"/>
              </a:rPr>
              <a:t>supervision</a:t>
            </a:r>
            <a:r>
              <a:rPr sz="1400" spc="-20" dirty="0">
                <a:solidFill>
                  <a:srgbClr val="3A3B3D"/>
                </a:solidFill>
                <a:latin typeface="Calibri"/>
                <a:cs typeface="Calibri"/>
              </a:rPr>
              <a:t> </a:t>
            </a:r>
            <a:r>
              <a:rPr sz="1400" dirty="0">
                <a:solidFill>
                  <a:srgbClr val="3A3B3D"/>
                </a:solidFill>
                <a:latin typeface="Calibri"/>
                <a:cs typeface="Calibri"/>
              </a:rPr>
              <a:t>date/time</a:t>
            </a:r>
            <a:r>
              <a:rPr sz="1400" spc="-10" dirty="0">
                <a:solidFill>
                  <a:srgbClr val="3A3B3D"/>
                </a:solidFill>
                <a:latin typeface="Calibri"/>
                <a:cs typeface="Calibri"/>
              </a:rPr>
              <a:t> </a:t>
            </a:r>
            <a:r>
              <a:rPr sz="1400" dirty="0">
                <a:solidFill>
                  <a:srgbClr val="3A3B3D"/>
                </a:solidFill>
                <a:latin typeface="Calibri"/>
                <a:cs typeface="Calibri"/>
              </a:rPr>
              <a:t>on</a:t>
            </a:r>
            <a:r>
              <a:rPr sz="1400" spc="-35" dirty="0">
                <a:solidFill>
                  <a:srgbClr val="3A3B3D"/>
                </a:solidFill>
                <a:latin typeface="Calibri"/>
                <a:cs typeface="Calibri"/>
              </a:rPr>
              <a:t> </a:t>
            </a:r>
            <a:r>
              <a:rPr sz="1400" dirty="0">
                <a:solidFill>
                  <a:srgbClr val="3A3B3D"/>
                </a:solidFill>
                <a:latin typeface="Calibri"/>
                <a:cs typeface="Calibri"/>
              </a:rPr>
              <a:t>a</a:t>
            </a:r>
            <a:r>
              <a:rPr sz="1400" spc="-30" dirty="0">
                <a:solidFill>
                  <a:srgbClr val="3A3B3D"/>
                </a:solidFill>
                <a:latin typeface="Calibri"/>
                <a:cs typeface="Calibri"/>
              </a:rPr>
              <a:t> </a:t>
            </a:r>
            <a:r>
              <a:rPr sz="1400" dirty="0">
                <a:solidFill>
                  <a:srgbClr val="3A3B3D"/>
                </a:solidFill>
                <a:latin typeface="Calibri"/>
                <a:cs typeface="Calibri"/>
              </a:rPr>
              <a:t>weekly</a:t>
            </a:r>
            <a:r>
              <a:rPr sz="1400" spc="-20" dirty="0">
                <a:solidFill>
                  <a:srgbClr val="3A3B3D"/>
                </a:solidFill>
                <a:latin typeface="Calibri"/>
                <a:cs typeface="Calibri"/>
              </a:rPr>
              <a:t> </a:t>
            </a:r>
            <a:r>
              <a:rPr sz="1400" spc="-10" dirty="0">
                <a:solidFill>
                  <a:srgbClr val="3A3B3D"/>
                </a:solidFill>
                <a:latin typeface="Calibri"/>
                <a:cs typeface="Calibri"/>
              </a:rPr>
              <a:t>basis.</a:t>
            </a:r>
            <a:endParaRPr sz="1400">
              <a:latin typeface="Calibri"/>
              <a:cs typeface="Calibri"/>
            </a:endParaRPr>
          </a:p>
        </p:txBody>
      </p:sp>
      <p:pic>
        <p:nvPicPr>
          <p:cNvPr id="4" name="object 4" descr="Table showing University of Tennessee College of Social Work MSSW Program Field Practicum Time Sheet for student Smokey Volunteer during summer semester. It includes a weekly schedule with dates, days of the week, total hours for the week, and supervision date/time columns, with 8 hours recorded on Friday, 05/31/2018.&#10;&#10;"/>
          <p:cNvPicPr/>
          <p:nvPr/>
        </p:nvPicPr>
        <p:blipFill>
          <a:blip r:embed="rId2" cstate="print"/>
          <a:stretch>
            <a:fillRect/>
          </a:stretch>
        </p:blipFill>
        <p:spPr>
          <a:xfrm>
            <a:off x="1529100" y="3652121"/>
            <a:ext cx="6717585" cy="2680098"/>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065" rIns="0" bIns="0" rtlCol="0">
            <a:spAutoFit/>
          </a:bodyPr>
          <a:lstStyle/>
          <a:p>
            <a:pPr marL="10795">
              <a:lnSpc>
                <a:spcPct val="100000"/>
              </a:lnSpc>
              <a:spcBef>
                <a:spcPts val="95"/>
              </a:spcBef>
            </a:pPr>
            <a:r>
              <a:rPr dirty="0"/>
              <a:t>Time</a:t>
            </a:r>
            <a:r>
              <a:rPr spc="-85" dirty="0"/>
              <a:t> </a:t>
            </a:r>
            <a:r>
              <a:rPr dirty="0"/>
              <a:t>Sheets</a:t>
            </a:r>
            <a:r>
              <a:rPr spc="-55" dirty="0"/>
              <a:t> </a:t>
            </a:r>
            <a:r>
              <a:rPr spc="-10" dirty="0"/>
              <a:t>(continued)</a:t>
            </a:r>
          </a:p>
        </p:txBody>
      </p:sp>
      <p:sp>
        <p:nvSpPr>
          <p:cNvPr id="3" name="object 3"/>
          <p:cNvSpPr txBox="1"/>
          <p:nvPr/>
        </p:nvSpPr>
        <p:spPr>
          <a:xfrm>
            <a:off x="993139" y="1989835"/>
            <a:ext cx="7735570" cy="1585595"/>
          </a:xfrm>
          <a:prstGeom prst="rect">
            <a:avLst/>
          </a:prstGeom>
        </p:spPr>
        <p:txBody>
          <a:bodyPr vert="horz" wrap="square" lIns="0" tIns="12065" rIns="0" bIns="0" rtlCol="0">
            <a:spAutoFit/>
          </a:bodyPr>
          <a:lstStyle/>
          <a:p>
            <a:pPr marL="354965" marR="5080" indent="-342900">
              <a:lnSpc>
                <a:spcPct val="100000"/>
              </a:lnSpc>
              <a:spcBef>
                <a:spcPts val="95"/>
              </a:spcBef>
              <a:buFont typeface="Arial"/>
              <a:buChar char="•"/>
              <a:tabLst>
                <a:tab pos="354965" algn="l"/>
                <a:tab pos="355600" algn="l"/>
              </a:tabLst>
            </a:pPr>
            <a:r>
              <a:rPr sz="1600" dirty="0">
                <a:solidFill>
                  <a:srgbClr val="3A3B3D"/>
                </a:solidFill>
                <a:latin typeface="Calibri"/>
                <a:cs typeface="Calibri"/>
              </a:rPr>
              <a:t>Students</a:t>
            </a:r>
            <a:r>
              <a:rPr sz="1600" spc="-45" dirty="0">
                <a:solidFill>
                  <a:srgbClr val="3A3B3D"/>
                </a:solidFill>
                <a:latin typeface="Calibri"/>
                <a:cs typeface="Calibri"/>
              </a:rPr>
              <a:t> </a:t>
            </a:r>
            <a:r>
              <a:rPr sz="1600" dirty="0">
                <a:solidFill>
                  <a:srgbClr val="3A3B3D"/>
                </a:solidFill>
                <a:latin typeface="Calibri"/>
                <a:cs typeface="Calibri"/>
              </a:rPr>
              <a:t>should</a:t>
            </a:r>
            <a:r>
              <a:rPr sz="1600" spc="-45" dirty="0">
                <a:solidFill>
                  <a:srgbClr val="3A3B3D"/>
                </a:solidFill>
                <a:latin typeface="Calibri"/>
                <a:cs typeface="Calibri"/>
              </a:rPr>
              <a:t> </a:t>
            </a:r>
            <a:r>
              <a:rPr sz="1600" dirty="0">
                <a:solidFill>
                  <a:srgbClr val="3A3B3D"/>
                </a:solidFill>
                <a:latin typeface="Calibri"/>
                <a:cs typeface="Calibri"/>
              </a:rPr>
              <a:t>be</a:t>
            </a:r>
            <a:r>
              <a:rPr sz="1600" spc="-35" dirty="0">
                <a:solidFill>
                  <a:srgbClr val="3A3B3D"/>
                </a:solidFill>
                <a:latin typeface="Calibri"/>
                <a:cs typeface="Calibri"/>
              </a:rPr>
              <a:t> </a:t>
            </a:r>
            <a:r>
              <a:rPr sz="1600" dirty="0">
                <a:solidFill>
                  <a:srgbClr val="3A3B3D"/>
                </a:solidFill>
                <a:latin typeface="Calibri"/>
                <a:cs typeface="Calibri"/>
              </a:rPr>
              <a:t>prompt</a:t>
            </a:r>
            <a:r>
              <a:rPr sz="1600" spc="-25" dirty="0">
                <a:solidFill>
                  <a:srgbClr val="3A3B3D"/>
                </a:solidFill>
                <a:latin typeface="Calibri"/>
                <a:cs typeface="Calibri"/>
              </a:rPr>
              <a:t> </a:t>
            </a:r>
            <a:r>
              <a:rPr sz="1600" dirty="0">
                <a:solidFill>
                  <a:srgbClr val="3A3B3D"/>
                </a:solidFill>
                <a:latin typeface="Calibri"/>
                <a:cs typeface="Calibri"/>
              </a:rPr>
              <a:t>in</a:t>
            </a:r>
            <a:r>
              <a:rPr sz="1600" spc="-45" dirty="0">
                <a:solidFill>
                  <a:srgbClr val="3A3B3D"/>
                </a:solidFill>
                <a:latin typeface="Calibri"/>
                <a:cs typeface="Calibri"/>
              </a:rPr>
              <a:t> </a:t>
            </a:r>
            <a:r>
              <a:rPr sz="1600" spc="-10" dirty="0">
                <a:solidFill>
                  <a:srgbClr val="3A3B3D"/>
                </a:solidFill>
                <a:latin typeface="Calibri"/>
                <a:cs typeface="Calibri"/>
              </a:rPr>
              <a:t>entering</a:t>
            </a:r>
            <a:r>
              <a:rPr sz="1600" spc="-50" dirty="0">
                <a:solidFill>
                  <a:srgbClr val="3A3B3D"/>
                </a:solidFill>
                <a:latin typeface="Calibri"/>
                <a:cs typeface="Calibri"/>
              </a:rPr>
              <a:t> </a:t>
            </a:r>
            <a:r>
              <a:rPr sz="1600" dirty="0">
                <a:solidFill>
                  <a:srgbClr val="3A3B3D"/>
                </a:solidFill>
                <a:latin typeface="Calibri"/>
                <a:cs typeface="Calibri"/>
              </a:rPr>
              <a:t>their</a:t>
            </a:r>
            <a:r>
              <a:rPr sz="1600" spc="-35" dirty="0">
                <a:solidFill>
                  <a:srgbClr val="3A3B3D"/>
                </a:solidFill>
                <a:latin typeface="Calibri"/>
                <a:cs typeface="Calibri"/>
              </a:rPr>
              <a:t> </a:t>
            </a:r>
            <a:r>
              <a:rPr sz="1600" dirty="0">
                <a:solidFill>
                  <a:srgbClr val="3A3B3D"/>
                </a:solidFill>
                <a:latin typeface="Calibri"/>
                <a:cs typeface="Calibri"/>
              </a:rPr>
              <a:t>daily</a:t>
            </a:r>
            <a:r>
              <a:rPr sz="1600" spc="-65" dirty="0">
                <a:solidFill>
                  <a:srgbClr val="3A3B3D"/>
                </a:solidFill>
                <a:latin typeface="Calibri"/>
                <a:cs typeface="Calibri"/>
              </a:rPr>
              <a:t> </a:t>
            </a:r>
            <a:r>
              <a:rPr sz="1600" dirty="0">
                <a:solidFill>
                  <a:srgbClr val="3A3B3D"/>
                </a:solidFill>
                <a:latin typeface="Calibri"/>
                <a:cs typeface="Calibri"/>
              </a:rPr>
              <a:t>hours</a:t>
            </a:r>
            <a:r>
              <a:rPr sz="1600" spc="-25" dirty="0">
                <a:solidFill>
                  <a:srgbClr val="3A3B3D"/>
                </a:solidFill>
                <a:latin typeface="Calibri"/>
                <a:cs typeface="Calibri"/>
              </a:rPr>
              <a:t> </a:t>
            </a:r>
            <a:r>
              <a:rPr sz="1600" dirty="0">
                <a:solidFill>
                  <a:srgbClr val="3A3B3D"/>
                </a:solidFill>
                <a:latin typeface="Calibri"/>
                <a:cs typeface="Calibri"/>
              </a:rPr>
              <a:t>and</a:t>
            </a:r>
            <a:r>
              <a:rPr sz="1600" spc="-50" dirty="0">
                <a:solidFill>
                  <a:srgbClr val="3A3B3D"/>
                </a:solidFill>
                <a:latin typeface="Calibri"/>
                <a:cs typeface="Calibri"/>
              </a:rPr>
              <a:t> </a:t>
            </a:r>
            <a:r>
              <a:rPr sz="1600" dirty="0">
                <a:solidFill>
                  <a:srgbClr val="3A3B3D"/>
                </a:solidFill>
                <a:latin typeface="Calibri"/>
                <a:cs typeface="Calibri"/>
              </a:rPr>
              <a:t>should</a:t>
            </a:r>
            <a:r>
              <a:rPr sz="1600" spc="-45" dirty="0">
                <a:solidFill>
                  <a:srgbClr val="3A3B3D"/>
                </a:solidFill>
                <a:latin typeface="Calibri"/>
                <a:cs typeface="Calibri"/>
              </a:rPr>
              <a:t> </a:t>
            </a:r>
            <a:r>
              <a:rPr sz="1600" dirty="0">
                <a:solidFill>
                  <a:srgbClr val="3A3B3D"/>
                </a:solidFill>
                <a:latin typeface="Calibri"/>
                <a:cs typeface="Calibri"/>
              </a:rPr>
              <a:t>do</a:t>
            </a:r>
            <a:r>
              <a:rPr sz="1600" spc="-45" dirty="0">
                <a:solidFill>
                  <a:srgbClr val="3A3B3D"/>
                </a:solidFill>
                <a:latin typeface="Calibri"/>
                <a:cs typeface="Calibri"/>
              </a:rPr>
              <a:t> </a:t>
            </a:r>
            <a:r>
              <a:rPr sz="1600" dirty="0">
                <a:solidFill>
                  <a:srgbClr val="3A3B3D"/>
                </a:solidFill>
                <a:latin typeface="Calibri"/>
                <a:cs typeface="Calibri"/>
              </a:rPr>
              <a:t>so</a:t>
            </a:r>
            <a:r>
              <a:rPr sz="1600" spc="-20" dirty="0">
                <a:solidFill>
                  <a:srgbClr val="3A3B3D"/>
                </a:solidFill>
                <a:latin typeface="Calibri"/>
                <a:cs typeface="Calibri"/>
              </a:rPr>
              <a:t> </a:t>
            </a:r>
            <a:r>
              <a:rPr sz="1600" spc="-10" dirty="0">
                <a:solidFill>
                  <a:srgbClr val="3A3B3D"/>
                </a:solidFill>
                <a:latin typeface="Calibri"/>
                <a:cs typeface="Calibri"/>
              </a:rPr>
              <a:t>before</a:t>
            </a:r>
            <a:r>
              <a:rPr sz="1600" spc="-15" dirty="0">
                <a:solidFill>
                  <a:srgbClr val="3A3B3D"/>
                </a:solidFill>
                <a:latin typeface="Calibri"/>
                <a:cs typeface="Calibri"/>
              </a:rPr>
              <a:t> </a:t>
            </a:r>
            <a:r>
              <a:rPr sz="1600" dirty="0">
                <a:solidFill>
                  <a:srgbClr val="3A3B3D"/>
                </a:solidFill>
                <a:latin typeface="Calibri"/>
                <a:cs typeface="Calibri"/>
              </a:rPr>
              <a:t>the</a:t>
            </a:r>
            <a:r>
              <a:rPr sz="1600" spc="-45" dirty="0">
                <a:solidFill>
                  <a:srgbClr val="3A3B3D"/>
                </a:solidFill>
                <a:latin typeface="Calibri"/>
                <a:cs typeface="Calibri"/>
              </a:rPr>
              <a:t> </a:t>
            </a:r>
            <a:r>
              <a:rPr sz="1600" spc="-10" dirty="0">
                <a:solidFill>
                  <a:srgbClr val="3A3B3D"/>
                </a:solidFill>
                <a:latin typeface="Calibri"/>
                <a:cs typeface="Calibri"/>
              </a:rPr>
              <a:t>Field </a:t>
            </a:r>
            <a:r>
              <a:rPr sz="1600" dirty="0">
                <a:solidFill>
                  <a:srgbClr val="3A3B3D"/>
                </a:solidFill>
                <a:latin typeface="Calibri"/>
                <a:cs typeface="Calibri"/>
              </a:rPr>
              <a:t>Instructor</a:t>
            </a:r>
            <a:r>
              <a:rPr sz="1600" spc="-40" dirty="0">
                <a:solidFill>
                  <a:srgbClr val="3A3B3D"/>
                </a:solidFill>
                <a:latin typeface="Calibri"/>
                <a:cs typeface="Calibri"/>
              </a:rPr>
              <a:t> </a:t>
            </a:r>
            <a:r>
              <a:rPr sz="1600" spc="-10" dirty="0">
                <a:solidFill>
                  <a:srgbClr val="3A3B3D"/>
                </a:solidFill>
                <a:latin typeface="Calibri"/>
                <a:cs typeface="Calibri"/>
              </a:rPr>
              <a:t>enters</a:t>
            </a:r>
            <a:r>
              <a:rPr sz="1600" spc="-35" dirty="0">
                <a:solidFill>
                  <a:srgbClr val="3A3B3D"/>
                </a:solidFill>
                <a:latin typeface="Calibri"/>
                <a:cs typeface="Calibri"/>
              </a:rPr>
              <a:t> </a:t>
            </a:r>
            <a:r>
              <a:rPr sz="1600" dirty="0">
                <a:solidFill>
                  <a:srgbClr val="3A3B3D"/>
                </a:solidFill>
                <a:latin typeface="Calibri"/>
                <a:cs typeface="Calibri"/>
              </a:rPr>
              <a:t>the</a:t>
            </a:r>
            <a:r>
              <a:rPr sz="1600" spc="-40" dirty="0">
                <a:solidFill>
                  <a:srgbClr val="3A3B3D"/>
                </a:solidFill>
                <a:latin typeface="Calibri"/>
                <a:cs typeface="Calibri"/>
              </a:rPr>
              <a:t> </a:t>
            </a:r>
            <a:r>
              <a:rPr sz="1600" dirty="0">
                <a:solidFill>
                  <a:srgbClr val="3A3B3D"/>
                </a:solidFill>
                <a:latin typeface="Calibri"/>
                <a:cs typeface="Calibri"/>
              </a:rPr>
              <a:t>supervision</a:t>
            </a:r>
            <a:r>
              <a:rPr sz="1600" spc="-25" dirty="0">
                <a:solidFill>
                  <a:srgbClr val="3A3B3D"/>
                </a:solidFill>
                <a:latin typeface="Calibri"/>
                <a:cs typeface="Calibri"/>
              </a:rPr>
              <a:t> </a:t>
            </a:r>
            <a:r>
              <a:rPr sz="1600" spc="-10" dirty="0">
                <a:solidFill>
                  <a:srgbClr val="3A3B3D"/>
                </a:solidFill>
                <a:latin typeface="Calibri"/>
                <a:cs typeface="Calibri"/>
              </a:rPr>
              <a:t>time/date</a:t>
            </a:r>
            <a:r>
              <a:rPr sz="1600" spc="-55" dirty="0">
                <a:solidFill>
                  <a:srgbClr val="3A3B3D"/>
                </a:solidFill>
                <a:latin typeface="Calibri"/>
                <a:cs typeface="Calibri"/>
              </a:rPr>
              <a:t> </a:t>
            </a:r>
            <a:r>
              <a:rPr sz="1600" dirty="0">
                <a:solidFill>
                  <a:srgbClr val="3A3B3D"/>
                </a:solidFill>
                <a:latin typeface="Calibri"/>
                <a:cs typeface="Calibri"/>
              </a:rPr>
              <a:t>at</a:t>
            </a:r>
            <a:r>
              <a:rPr sz="1600" spc="-50" dirty="0">
                <a:solidFill>
                  <a:srgbClr val="3A3B3D"/>
                </a:solidFill>
                <a:latin typeface="Calibri"/>
                <a:cs typeface="Calibri"/>
              </a:rPr>
              <a:t> </a:t>
            </a:r>
            <a:r>
              <a:rPr sz="1600" dirty="0">
                <a:solidFill>
                  <a:srgbClr val="3A3B3D"/>
                </a:solidFill>
                <a:latin typeface="Calibri"/>
                <a:cs typeface="Calibri"/>
              </a:rPr>
              <a:t>the</a:t>
            </a:r>
            <a:r>
              <a:rPr sz="1600" spc="-30" dirty="0">
                <a:solidFill>
                  <a:srgbClr val="3A3B3D"/>
                </a:solidFill>
                <a:latin typeface="Calibri"/>
                <a:cs typeface="Calibri"/>
              </a:rPr>
              <a:t> </a:t>
            </a:r>
            <a:r>
              <a:rPr sz="1600" dirty="0">
                <a:solidFill>
                  <a:srgbClr val="3A3B3D"/>
                </a:solidFill>
                <a:latin typeface="Calibri"/>
                <a:cs typeface="Calibri"/>
              </a:rPr>
              <a:t>end</a:t>
            </a:r>
            <a:r>
              <a:rPr sz="1600" spc="-45" dirty="0">
                <a:solidFill>
                  <a:srgbClr val="3A3B3D"/>
                </a:solidFill>
                <a:latin typeface="Calibri"/>
                <a:cs typeface="Calibri"/>
              </a:rPr>
              <a:t> </a:t>
            </a:r>
            <a:r>
              <a:rPr sz="1600" dirty="0">
                <a:solidFill>
                  <a:srgbClr val="3A3B3D"/>
                </a:solidFill>
                <a:latin typeface="Calibri"/>
                <a:cs typeface="Calibri"/>
              </a:rPr>
              <a:t>of</a:t>
            </a:r>
            <a:r>
              <a:rPr sz="1600" spc="-30" dirty="0">
                <a:solidFill>
                  <a:srgbClr val="3A3B3D"/>
                </a:solidFill>
                <a:latin typeface="Calibri"/>
                <a:cs typeface="Calibri"/>
              </a:rPr>
              <a:t> </a:t>
            </a:r>
            <a:r>
              <a:rPr sz="1600" dirty="0">
                <a:solidFill>
                  <a:srgbClr val="3A3B3D"/>
                </a:solidFill>
                <a:latin typeface="Calibri"/>
                <a:cs typeface="Calibri"/>
              </a:rPr>
              <a:t>the</a:t>
            </a:r>
            <a:r>
              <a:rPr sz="1600" spc="-45" dirty="0">
                <a:solidFill>
                  <a:srgbClr val="3A3B3D"/>
                </a:solidFill>
                <a:latin typeface="Calibri"/>
                <a:cs typeface="Calibri"/>
              </a:rPr>
              <a:t> </a:t>
            </a:r>
            <a:r>
              <a:rPr sz="1600" dirty="0">
                <a:solidFill>
                  <a:srgbClr val="3A3B3D"/>
                </a:solidFill>
                <a:latin typeface="Calibri"/>
                <a:cs typeface="Calibri"/>
              </a:rPr>
              <a:t>week.</a:t>
            </a:r>
            <a:r>
              <a:rPr sz="1600" spc="-20" dirty="0">
                <a:solidFill>
                  <a:srgbClr val="3A3B3D"/>
                </a:solidFill>
                <a:latin typeface="Calibri"/>
                <a:cs typeface="Calibri"/>
              </a:rPr>
              <a:t> </a:t>
            </a:r>
            <a:r>
              <a:rPr sz="1600" dirty="0">
                <a:solidFill>
                  <a:srgbClr val="3A3B3D"/>
                </a:solidFill>
                <a:latin typeface="Calibri"/>
                <a:cs typeface="Calibri"/>
              </a:rPr>
              <a:t>Please</a:t>
            </a:r>
            <a:r>
              <a:rPr sz="1600" spc="-40" dirty="0">
                <a:solidFill>
                  <a:srgbClr val="3A3B3D"/>
                </a:solidFill>
                <a:latin typeface="Calibri"/>
                <a:cs typeface="Calibri"/>
              </a:rPr>
              <a:t> </a:t>
            </a:r>
            <a:r>
              <a:rPr sz="1600" dirty="0">
                <a:solidFill>
                  <a:srgbClr val="3A3B3D"/>
                </a:solidFill>
                <a:latin typeface="Calibri"/>
                <a:cs typeface="Calibri"/>
              </a:rPr>
              <a:t>note</a:t>
            </a:r>
            <a:r>
              <a:rPr sz="1600" spc="-40" dirty="0">
                <a:solidFill>
                  <a:srgbClr val="3A3B3D"/>
                </a:solidFill>
                <a:latin typeface="Calibri"/>
                <a:cs typeface="Calibri"/>
              </a:rPr>
              <a:t> </a:t>
            </a:r>
            <a:r>
              <a:rPr sz="1600" dirty="0">
                <a:solidFill>
                  <a:srgbClr val="3A3B3D"/>
                </a:solidFill>
                <a:latin typeface="Calibri"/>
                <a:cs typeface="Calibri"/>
              </a:rPr>
              <a:t>that</a:t>
            </a:r>
            <a:r>
              <a:rPr sz="1600" spc="-45" dirty="0">
                <a:solidFill>
                  <a:srgbClr val="3A3B3D"/>
                </a:solidFill>
                <a:latin typeface="Calibri"/>
                <a:cs typeface="Calibri"/>
              </a:rPr>
              <a:t> </a:t>
            </a:r>
            <a:r>
              <a:rPr sz="1600" spc="-20" dirty="0">
                <a:solidFill>
                  <a:srgbClr val="3A3B3D"/>
                </a:solidFill>
                <a:latin typeface="Calibri"/>
                <a:cs typeface="Calibri"/>
              </a:rPr>
              <a:t>this </a:t>
            </a:r>
            <a:r>
              <a:rPr sz="1600" dirty="0">
                <a:solidFill>
                  <a:srgbClr val="3A3B3D"/>
                </a:solidFill>
                <a:latin typeface="Calibri"/>
                <a:cs typeface="Calibri"/>
              </a:rPr>
              <a:t>serves</a:t>
            </a:r>
            <a:r>
              <a:rPr sz="1600" spc="-15" dirty="0">
                <a:solidFill>
                  <a:srgbClr val="3A3B3D"/>
                </a:solidFill>
                <a:latin typeface="Calibri"/>
                <a:cs typeface="Calibri"/>
              </a:rPr>
              <a:t> </a:t>
            </a:r>
            <a:r>
              <a:rPr sz="1600" dirty="0">
                <a:solidFill>
                  <a:srgbClr val="3A3B3D"/>
                </a:solidFill>
                <a:latin typeface="Calibri"/>
                <a:cs typeface="Calibri"/>
              </a:rPr>
              <a:t>as</a:t>
            </a:r>
            <a:r>
              <a:rPr sz="1600" spc="-50" dirty="0">
                <a:solidFill>
                  <a:srgbClr val="3A3B3D"/>
                </a:solidFill>
                <a:latin typeface="Calibri"/>
                <a:cs typeface="Calibri"/>
              </a:rPr>
              <a:t> </a:t>
            </a:r>
            <a:r>
              <a:rPr sz="1600" dirty="0">
                <a:solidFill>
                  <a:srgbClr val="3A3B3D"/>
                </a:solidFill>
                <a:latin typeface="Calibri"/>
                <a:cs typeface="Calibri"/>
              </a:rPr>
              <a:t>your</a:t>
            </a:r>
            <a:r>
              <a:rPr sz="1600" spc="-25" dirty="0">
                <a:solidFill>
                  <a:srgbClr val="3A3B3D"/>
                </a:solidFill>
                <a:latin typeface="Calibri"/>
                <a:cs typeface="Calibri"/>
              </a:rPr>
              <a:t> </a:t>
            </a:r>
            <a:r>
              <a:rPr sz="1600" dirty="0">
                <a:solidFill>
                  <a:srgbClr val="3A3B3D"/>
                </a:solidFill>
                <a:latin typeface="Calibri"/>
                <a:cs typeface="Calibri"/>
              </a:rPr>
              <a:t>digital</a:t>
            </a:r>
            <a:r>
              <a:rPr sz="1600" spc="-75" dirty="0">
                <a:solidFill>
                  <a:srgbClr val="3A3B3D"/>
                </a:solidFill>
                <a:latin typeface="Calibri"/>
                <a:cs typeface="Calibri"/>
              </a:rPr>
              <a:t> </a:t>
            </a:r>
            <a:r>
              <a:rPr sz="1600" spc="-10" dirty="0">
                <a:solidFill>
                  <a:srgbClr val="3A3B3D"/>
                </a:solidFill>
                <a:latin typeface="Calibri"/>
                <a:cs typeface="Calibri"/>
              </a:rPr>
              <a:t>signature</a:t>
            </a:r>
            <a:r>
              <a:rPr sz="1600" spc="-45" dirty="0">
                <a:solidFill>
                  <a:srgbClr val="3A3B3D"/>
                </a:solidFill>
                <a:latin typeface="Calibri"/>
                <a:cs typeface="Calibri"/>
              </a:rPr>
              <a:t> </a:t>
            </a:r>
            <a:r>
              <a:rPr sz="1600" dirty="0">
                <a:solidFill>
                  <a:srgbClr val="3A3B3D"/>
                </a:solidFill>
                <a:latin typeface="Calibri"/>
                <a:cs typeface="Calibri"/>
              </a:rPr>
              <a:t>and</a:t>
            </a:r>
            <a:r>
              <a:rPr sz="1600" spc="-55" dirty="0">
                <a:solidFill>
                  <a:srgbClr val="3A3B3D"/>
                </a:solidFill>
                <a:latin typeface="Calibri"/>
                <a:cs typeface="Calibri"/>
              </a:rPr>
              <a:t> </a:t>
            </a:r>
            <a:r>
              <a:rPr sz="1600" spc="-10" dirty="0">
                <a:solidFill>
                  <a:srgbClr val="3A3B3D"/>
                </a:solidFill>
                <a:latin typeface="Calibri"/>
                <a:cs typeface="Calibri"/>
              </a:rPr>
              <a:t>approval</a:t>
            </a:r>
            <a:r>
              <a:rPr sz="1600" spc="-40" dirty="0">
                <a:solidFill>
                  <a:srgbClr val="3A3B3D"/>
                </a:solidFill>
                <a:latin typeface="Calibri"/>
                <a:cs typeface="Calibri"/>
              </a:rPr>
              <a:t> </a:t>
            </a:r>
            <a:r>
              <a:rPr sz="1600" dirty="0">
                <a:solidFill>
                  <a:srgbClr val="3A3B3D"/>
                </a:solidFill>
                <a:latin typeface="Calibri"/>
                <a:cs typeface="Calibri"/>
              </a:rPr>
              <a:t>of</a:t>
            </a:r>
            <a:r>
              <a:rPr sz="1600" spc="-30" dirty="0">
                <a:solidFill>
                  <a:srgbClr val="3A3B3D"/>
                </a:solidFill>
                <a:latin typeface="Calibri"/>
                <a:cs typeface="Calibri"/>
              </a:rPr>
              <a:t> </a:t>
            </a:r>
            <a:r>
              <a:rPr sz="1600" dirty="0">
                <a:solidFill>
                  <a:srgbClr val="3A3B3D"/>
                </a:solidFill>
                <a:latin typeface="Calibri"/>
                <a:cs typeface="Calibri"/>
              </a:rPr>
              <a:t>hours</a:t>
            </a:r>
            <a:r>
              <a:rPr sz="1600" spc="-40" dirty="0">
                <a:solidFill>
                  <a:srgbClr val="3A3B3D"/>
                </a:solidFill>
                <a:latin typeface="Calibri"/>
                <a:cs typeface="Calibri"/>
              </a:rPr>
              <a:t> </a:t>
            </a:r>
            <a:r>
              <a:rPr sz="1600" dirty="0">
                <a:solidFill>
                  <a:srgbClr val="3A3B3D"/>
                </a:solidFill>
                <a:latin typeface="Calibri"/>
                <a:cs typeface="Calibri"/>
              </a:rPr>
              <a:t>for</a:t>
            </a:r>
            <a:r>
              <a:rPr sz="1600" spc="-25" dirty="0">
                <a:solidFill>
                  <a:srgbClr val="3A3B3D"/>
                </a:solidFill>
                <a:latin typeface="Calibri"/>
                <a:cs typeface="Calibri"/>
              </a:rPr>
              <a:t> </a:t>
            </a:r>
            <a:r>
              <a:rPr sz="1600" dirty="0">
                <a:solidFill>
                  <a:srgbClr val="3A3B3D"/>
                </a:solidFill>
                <a:latin typeface="Calibri"/>
                <a:cs typeface="Calibri"/>
              </a:rPr>
              <a:t>that</a:t>
            </a:r>
            <a:r>
              <a:rPr sz="1600" spc="-50" dirty="0">
                <a:solidFill>
                  <a:srgbClr val="3A3B3D"/>
                </a:solidFill>
                <a:latin typeface="Calibri"/>
                <a:cs typeface="Calibri"/>
              </a:rPr>
              <a:t> </a:t>
            </a:r>
            <a:r>
              <a:rPr sz="1600" spc="-10" dirty="0">
                <a:solidFill>
                  <a:srgbClr val="3A3B3D"/>
                </a:solidFill>
                <a:latin typeface="Calibri"/>
                <a:cs typeface="Calibri"/>
              </a:rPr>
              <a:t>week.</a:t>
            </a:r>
            <a:endParaRPr sz="1600">
              <a:latin typeface="Calibri"/>
              <a:cs typeface="Calibri"/>
            </a:endParaRPr>
          </a:p>
          <a:p>
            <a:pPr marL="354965" marR="341630" indent="-342900">
              <a:lnSpc>
                <a:spcPct val="100000"/>
              </a:lnSpc>
              <a:spcBef>
                <a:spcPts val="384"/>
              </a:spcBef>
              <a:buFont typeface="Arial"/>
              <a:buChar char="•"/>
              <a:tabLst>
                <a:tab pos="354965" algn="l"/>
                <a:tab pos="355600" algn="l"/>
              </a:tabLst>
            </a:pPr>
            <a:r>
              <a:rPr sz="1600" dirty="0">
                <a:solidFill>
                  <a:srgbClr val="3A3B3D"/>
                </a:solidFill>
                <a:latin typeface="Calibri"/>
                <a:cs typeface="Calibri"/>
              </a:rPr>
              <a:t>Please</a:t>
            </a:r>
            <a:r>
              <a:rPr sz="1600" spc="-50" dirty="0">
                <a:solidFill>
                  <a:srgbClr val="3A3B3D"/>
                </a:solidFill>
                <a:latin typeface="Calibri"/>
                <a:cs typeface="Calibri"/>
              </a:rPr>
              <a:t> </a:t>
            </a:r>
            <a:r>
              <a:rPr sz="1600" dirty="0">
                <a:solidFill>
                  <a:srgbClr val="3A3B3D"/>
                </a:solidFill>
                <a:latin typeface="Calibri"/>
                <a:cs typeface="Calibri"/>
              </a:rPr>
              <a:t>do</a:t>
            </a:r>
            <a:r>
              <a:rPr sz="1600" spc="-40" dirty="0">
                <a:solidFill>
                  <a:srgbClr val="3A3B3D"/>
                </a:solidFill>
                <a:latin typeface="Calibri"/>
                <a:cs typeface="Calibri"/>
              </a:rPr>
              <a:t> </a:t>
            </a:r>
            <a:r>
              <a:rPr sz="1600" dirty="0">
                <a:solidFill>
                  <a:srgbClr val="3A3B3D"/>
                </a:solidFill>
                <a:latin typeface="Calibri"/>
                <a:cs typeface="Calibri"/>
              </a:rPr>
              <a:t>NOT</a:t>
            </a:r>
            <a:r>
              <a:rPr sz="1600" spc="-35" dirty="0">
                <a:solidFill>
                  <a:srgbClr val="3A3B3D"/>
                </a:solidFill>
                <a:latin typeface="Calibri"/>
                <a:cs typeface="Calibri"/>
              </a:rPr>
              <a:t> </a:t>
            </a:r>
            <a:r>
              <a:rPr sz="1600" dirty="0">
                <a:solidFill>
                  <a:srgbClr val="3A3B3D"/>
                </a:solidFill>
                <a:latin typeface="Calibri"/>
                <a:cs typeface="Calibri"/>
              </a:rPr>
              <a:t>sign</a:t>
            </a:r>
            <a:r>
              <a:rPr sz="1600" spc="-60" dirty="0">
                <a:solidFill>
                  <a:srgbClr val="3A3B3D"/>
                </a:solidFill>
                <a:latin typeface="Calibri"/>
                <a:cs typeface="Calibri"/>
              </a:rPr>
              <a:t> </a:t>
            </a:r>
            <a:r>
              <a:rPr sz="1600" dirty="0">
                <a:solidFill>
                  <a:srgbClr val="3A3B3D"/>
                </a:solidFill>
                <a:latin typeface="Calibri"/>
                <a:cs typeface="Calibri"/>
              </a:rPr>
              <a:t>the</a:t>
            </a:r>
            <a:r>
              <a:rPr sz="1600" spc="-50" dirty="0">
                <a:solidFill>
                  <a:srgbClr val="3A3B3D"/>
                </a:solidFill>
                <a:latin typeface="Calibri"/>
                <a:cs typeface="Calibri"/>
              </a:rPr>
              <a:t> </a:t>
            </a:r>
            <a:r>
              <a:rPr sz="1600" dirty="0">
                <a:solidFill>
                  <a:srgbClr val="3A3B3D"/>
                </a:solidFill>
                <a:latin typeface="Calibri"/>
                <a:cs typeface="Calibri"/>
              </a:rPr>
              <a:t>time</a:t>
            </a:r>
            <a:r>
              <a:rPr sz="1600" spc="-40" dirty="0">
                <a:solidFill>
                  <a:srgbClr val="3A3B3D"/>
                </a:solidFill>
                <a:latin typeface="Calibri"/>
                <a:cs typeface="Calibri"/>
              </a:rPr>
              <a:t> </a:t>
            </a:r>
            <a:r>
              <a:rPr sz="1600" dirty="0">
                <a:solidFill>
                  <a:srgbClr val="3A3B3D"/>
                </a:solidFill>
                <a:latin typeface="Calibri"/>
                <a:cs typeface="Calibri"/>
              </a:rPr>
              <a:t>sheet</a:t>
            </a:r>
            <a:r>
              <a:rPr sz="1600" spc="-30" dirty="0">
                <a:solidFill>
                  <a:srgbClr val="3A3B3D"/>
                </a:solidFill>
                <a:latin typeface="Calibri"/>
                <a:cs typeface="Calibri"/>
              </a:rPr>
              <a:t> </a:t>
            </a:r>
            <a:r>
              <a:rPr sz="1600" dirty="0">
                <a:solidFill>
                  <a:srgbClr val="3A3B3D"/>
                </a:solidFill>
                <a:latin typeface="Calibri"/>
                <a:cs typeface="Calibri"/>
              </a:rPr>
              <a:t>until</a:t>
            </a:r>
            <a:r>
              <a:rPr sz="1600" spc="-65" dirty="0">
                <a:solidFill>
                  <a:srgbClr val="3A3B3D"/>
                </a:solidFill>
                <a:latin typeface="Calibri"/>
                <a:cs typeface="Calibri"/>
              </a:rPr>
              <a:t> </a:t>
            </a:r>
            <a:r>
              <a:rPr sz="1600" dirty="0">
                <a:solidFill>
                  <a:srgbClr val="3A3B3D"/>
                </a:solidFill>
                <a:latin typeface="Calibri"/>
                <a:cs typeface="Calibri"/>
              </a:rPr>
              <a:t>the</a:t>
            </a:r>
            <a:r>
              <a:rPr sz="1600" spc="-50" dirty="0">
                <a:solidFill>
                  <a:srgbClr val="3A3B3D"/>
                </a:solidFill>
                <a:latin typeface="Calibri"/>
                <a:cs typeface="Calibri"/>
              </a:rPr>
              <a:t> </a:t>
            </a:r>
            <a:r>
              <a:rPr sz="1600" dirty="0">
                <a:solidFill>
                  <a:srgbClr val="3A3B3D"/>
                </a:solidFill>
                <a:latin typeface="Calibri"/>
                <a:cs typeface="Calibri"/>
              </a:rPr>
              <a:t>end</a:t>
            </a:r>
            <a:r>
              <a:rPr sz="1600" spc="-35" dirty="0">
                <a:solidFill>
                  <a:srgbClr val="3A3B3D"/>
                </a:solidFill>
                <a:latin typeface="Calibri"/>
                <a:cs typeface="Calibri"/>
              </a:rPr>
              <a:t> </a:t>
            </a:r>
            <a:r>
              <a:rPr sz="1600" dirty="0">
                <a:solidFill>
                  <a:srgbClr val="3A3B3D"/>
                </a:solidFill>
                <a:latin typeface="Calibri"/>
                <a:cs typeface="Calibri"/>
              </a:rPr>
              <a:t>of</a:t>
            </a:r>
            <a:r>
              <a:rPr sz="1600" spc="-40" dirty="0">
                <a:solidFill>
                  <a:srgbClr val="3A3B3D"/>
                </a:solidFill>
                <a:latin typeface="Calibri"/>
                <a:cs typeface="Calibri"/>
              </a:rPr>
              <a:t> </a:t>
            </a:r>
            <a:r>
              <a:rPr sz="1600" dirty="0">
                <a:solidFill>
                  <a:srgbClr val="3A3B3D"/>
                </a:solidFill>
                <a:latin typeface="Calibri"/>
                <a:cs typeface="Calibri"/>
              </a:rPr>
              <a:t>semester</a:t>
            </a:r>
            <a:r>
              <a:rPr sz="1600" spc="-15" dirty="0">
                <a:solidFill>
                  <a:srgbClr val="3A3B3D"/>
                </a:solidFill>
                <a:latin typeface="Calibri"/>
                <a:cs typeface="Calibri"/>
              </a:rPr>
              <a:t> </a:t>
            </a:r>
            <a:r>
              <a:rPr sz="1600" dirty="0">
                <a:solidFill>
                  <a:srgbClr val="3A3B3D"/>
                </a:solidFill>
                <a:latin typeface="Calibri"/>
                <a:cs typeface="Calibri"/>
              </a:rPr>
              <a:t>after</a:t>
            </a:r>
            <a:r>
              <a:rPr sz="1600" spc="-55" dirty="0">
                <a:solidFill>
                  <a:srgbClr val="3A3B3D"/>
                </a:solidFill>
                <a:latin typeface="Calibri"/>
                <a:cs typeface="Calibri"/>
              </a:rPr>
              <a:t> </a:t>
            </a:r>
            <a:r>
              <a:rPr sz="1600" dirty="0">
                <a:solidFill>
                  <a:srgbClr val="3A3B3D"/>
                </a:solidFill>
                <a:latin typeface="Calibri"/>
                <a:cs typeface="Calibri"/>
              </a:rPr>
              <a:t>all</a:t>
            </a:r>
            <a:r>
              <a:rPr sz="1600" spc="-65" dirty="0">
                <a:solidFill>
                  <a:srgbClr val="3A3B3D"/>
                </a:solidFill>
                <a:latin typeface="Calibri"/>
                <a:cs typeface="Calibri"/>
              </a:rPr>
              <a:t> </a:t>
            </a:r>
            <a:r>
              <a:rPr sz="1600" dirty="0">
                <a:solidFill>
                  <a:srgbClr val="3A3B3D"/>
                </a:solidFill>
                <a:latin typeface="Calibri"/>
                <a:cs typeface="Calibri"/>
              </a:rPr>
              <a:t>hours</a:t>
            </a:r>
            <a:r>
              <a:rPr sz="1600" spc="-30" dirty="0">
                <a:solidFill>
                  <a:srgbClr val="3A3B3D"/>
                </a:solidFill>
                <a:latin typeface="Calibri"/>
                <a:cs typeface="Calibri"/>
              </a:rPr>
              <a:t> </a:t>
            </a:r>
            <a:r>
              <a:rPr sz="1600" dirty="0">
                <a:solidFill>
                  <a:srgbClr val="3A3B3D"/>
                </a:solidFill>
                <a:latin typeface="Calibri"/>
                <a:cs typeface="Calibri"/>
              </a:rPr>
              <a:t>have</a:t>
            </a:r>
            <a:r>
              <a:rPr sz="1600" spc="-45" dirty="0">
                <a:solidFill>
                  <a:srgbClr val="3A3B3D"/>
                </a:solidFill>
                <a:latin typeface="Calibri"/>
                <a:cs typeface="Calibri"/>
              </a:rPr>
              <a:t> </a:t>
            </a:r>
            <a:r>
              <a:rPr sz="1600" spc="-20" dirty="0">
                <a:solidFill>
                  <a:srgbClr val="3A3B3D"/>
                </a:solidFill>
                <a:latin typeface="Calibri"/>
                <a:cs typeface="Calibri"/>
              </a:rPr>
              <a:t>been </a:t>
            </a:r>
            <a:r>
              <a:rPr sz="1600" spc="-10" dirty="0">
                <a:solidFill>
                  <a:srgbClr val="3A3B3D"/>
                </a:solidFill>
                <a:latin typeface="Calibri"/>
                <a:cs typeface="Calibri"/>
              </a:rPr>
              <a:t>entered</a:t>
            </a:r>
            <a:r>
              <a:rPr sz="1600" spc="-25" dirty="0">
                <a:solidFill>
                  <a:srgbClr val="3A3B3D"/>
                </a:solidFill>
                <a:latin typeface="Calibri"/>
                <a:cs typeface="Calibri"/>
              </a:rPr>
              <a:t> </a:t>
            </a:r>
            <a:r>
              <a:rPr sz="1600" dirty="0">
                <a:solidFill>
                  <a:srgbClr val="3A3B3D"/>
                </a:solidFill>
                <a:latin typeface="Calibri"/>
                <a:cs typeface="Calibri"/>
              </a:rPr>
              <a:t>and</a:t>
            </a:r>
            <a:r>
              <a:rPr sz="1600" spc="-55" dirty="0">
                <a:solidFill>
                  <a:srgbClr val="3A3B3D"/>
                </a:solidFill>
                <a:latin typeface="Calibri"/>
                <a:cs typeface="Calibri"/>
              </a:rPr>
              <a:t> </a:t>
            </a:r>
            <a:r>
              <a:rPr sz="1600" spc="-10" dirty="0">
                <a:solidFill>
                  <a:srgbClr val="3A3B3D"/>
                </a:solidFill>
                <a:latin typeface="Calibri"/>
                <a:cs typeface="Calibri"/>
              </a:rPr>
              <a:t>approved.</a:t>
            </a:r>
            <a:r>
              <a:rPr sz="1600" spc="-20" dirty="0">
                <a:solidFill>
                  <a:srgbClr val="3A3B3D"/>
                </a:solidFill>
                <a:latin typeface="Calibri"/>
                <a:cs typeface="Calibri"/>
              </a:rPr>
              <a:t> </a:t>
            </a:r>
            <a:r>
              <a:rPr sz="1600" dirty="0">
                <a:solidFill>
                  <a:srgbClr val="3A3B3D"/>
                </a:solidFill>
                <a:latin typeface="Calibri"/>
                <a:cs typeface="Calibri"/>
              </a:rPr>
              <a:t>After</a:t>
            </a:r>
            <a:r>
              <a:rPr sz="1600" spc="-50" dirty="0">
                <a:solidFill>
                  <a:srgbClr val="3A3B3D"/>
                </a:solidFill>
                <a:latin typeface="Calibri"/>
                <a:cs typeface="Calibri"/>
              </a:rPr>
              <a:t> </a:t>
            </a:r>
            <a:r>
              <a:rPr sz="1600" dirty="0">
                <a:solidFill>
                  <a:srgbClr val="3A3B3D"/>
                </a:solidFill>
                <a:latin typeface="Calibri"/>
                <a:cs typeface="Calibri"/>
              </a:rPr>
              <a:t>signing</a:t>
            </a:r>
            <a:r>
              <a:rPr sz="1600" spc="-65" dirty="0">
                <a:solidFill>
                  <a:srgbClr val="3A3B3D"/>
                </a:solidFill>
                <a:latin typeface="Calibri"/>
                <a:cs typeface="Calibri"/>
              </a:rPr>
              <a:t> </a:t>
            </a:r>
            <a:r>
              <a:rPr sz="1600" dirty="0">
                <a:solidFill>
                  <a:srgbClr val="3A3B3D"/>
                </a:solidFill>
                <a:latin typeface="Calibri"/>
                <a:cs typeface="Calibri"/>
              </a:rPr>
              <a:t>the</a:t>
            </a:r>
            <a:r>
              <a:rPr sz="1600" spc="-45" dirty="0">
                <a:solidFill>
                  <a:srgbClr val="3A3B3D"/>
                </a:solidFill>
                <a:latin typeface="Calibri"/>
                <a:cs typeface="Calibri"/>
              </a:rPr>
              <a:t> </a:t>
            </a:r>
            <a:r>
              <a:rPr sz="1600" dirty="0">
                <a:solidFill>
                  <a:srgbClr val="3A3B3D"/>
                </a:solidFill>
                <a:latin typeface="Calibri"/>
                <a:cs typeface="Calibri"/>
              </a:rPr>
              <a:t>form,</a:t>
            </a:r>
            <a:r>
              <a:rPr sz="1600" spc="-15" dirty="0">
                <a:solidFill>
                  <a:srgbClr val="3A3B3D"/>
                </a:solidFill>
                <a:latin typeface="Calibri"/>
                <a:cs typeface="Calibri"/>
              </a:rPr>
              <a:t> </a:t>
            </a:r>
            <a:r>
              <a:rPr sz="1600" dirty="0">
                <a:solidFill>
                  <a:srgbClr val="3A3B3D"/>
                </a:solidFill>
                <a:latin typeface="Calibri"/>
                <a:cs typeface="Calibri"/>
              </a:rPr>
              <a:t>no</a:t>
            </a:r>
            <a:r>
              <a:rPr sz="1600" spc="-45" dirty="0">
                <a:solidFill>
                  <a:srgbClr val="3A3B3D"/>
                </a:solidFill>
                <a:latin typeface="Calibri"/>
                <a:cs typeface="Calibri"/>
              </a:rPr>
              <a:t> </a:t>
            </a:r>
            <a:r>
              <a:rPr sz="1600" dirty="0">
                <a:solidFill>
                  <a:srgbClr val="3A3B3D"/>
                </a:solidFill>
                <a:latin typeface="Calibri"/>
                <a:cs typeface="Calibri"/>
              </a:rPr>
              <a:t>changes</a:t>
            </a:r>
            <a:r>
              <a:rPr sz="1600" spc="-45" dirty="0">
                <a:solidFill>
                  <a:srgbClr val="3A3B3D"/>
                </a:solidFill>
                <a:latin typeface="Calibri"/>
                <a:cs typeface="Calibri"/>
              </a:rPr>
              <a:t> </a:t>
            </a:r>
            <a:r>
              <a:rPr sz="1600" dirty="0">
                <a:solidFill>
                  <a:srgbClr val="3A3B3D"/>
                </a:solidFill>
                <a:latin typeface="Calibri"/>
                <a:cs typeface="Calibri"/>
              </a:rPr>
              <a:t>or</a:t>
            </a:r>
            <a:r>
              <a:rPr sz="1600" spc="-30" dirty="0">
                <a:solidFill>
                  <a:srgbClr val="3A3B3D"/>
                </a:solidFill>
                <a:latin typeface="Calibri"/>
                <a:cs typeface="Calibri"/>
              </a:rPr>
              <a:t> </a:t>
            </a:r>
            <a:r>
              <a:rPr sz="1600" dirty="0">
                <a:solidFill>
                  <a:srgbClr val="3A3B3D"/>
                </a:solidFill>
                <a:latin typeface="Calibri"/>
                <a:cs typeface="Calibri"/>
              </a:rPr>
              <a:t>additions</a:t>
            </a:r>
            <a:r>
              <a:rPr sz="1600" spc="-65" dirty="0">
                <a:solidFill>
                  <a:srgbClr val="3A3B3D"/>
                </a:solidFill>
                <a:latin typeface="Calibri"/>
                <a:cs typeface="Calibri"/>
              </a:rPr>
              <a:t> </a:t>
            </a:r>
            <a:r>
              <a:rPr sz="1600" dirty="0">
                <a:solidFill>
                  <a:srgbClr val="3A3B3D"/>
                </a:solidFill>
                <a:latin typeface="Calibri"/>
                <a:cs typeface="Calibri"/>
              </a:rPr>
              <a:t>can</a:t>
            </a:r>
            <a:r>
              <a:rPr sz="1600" spc="-45" dirty="0">
                <a:solidFill>
                  <a:srgbClr val="3A3B3D"/>
                </a:solidFill>
                <a:latin typeface="Calibri"/>
                <a:cs typeface="Calibri"/>
              </a:rPr>
              <a:t> </a:t>
            </a:r>
            <a:r>
              <a:rPr sz="1600" dirty="0">
                <a:solidFill>
                  <a:srgbClr val="3A3B3D"/>
                </a:solidFill>
                <a:latin typeface="Calibri"/>
                <a:cs typeface="Calibri"/>
              </a:rPr>
              <a:t>be</a:t>
            </a:r>
            <a:r>
              <a:rPr sz="1600" spc="-40" dirty="0">
                <a:solidFill>
                  <a:srgbClr val="3A3B3D"/>
                </a:solidFill>
                <a:latin typeface="Calibri"/>
                <a:cs typeface="Calibri"/>
              </a:rPr>
              <a:t> </a:t>
            </a:r>
            <a:r>
              <a:rPr sz="1600" spc="-10" dirty="0">
                <a:solidFill>
                  <a:srgbClr val="3A3B3D"/>
                </a:solidFill>
                <a:latin typeface="Calibri"/>
                <a:cs typeface="Calibri"/>
              </a:rPr>
              <a:t>made.</a:t>
            </a:r>
            <a:endParaRPr sz="1600">
              <a:latin typeface="Calibri"/>
              <a:cs typeface="Calibri"/>
            </a:endParaRPr>
          </a:p>
          <a:p>
            <a:pPr marL="355600" indent="-342900">
              <a:lnSpc>
                <a:spcPct val="100000"/>
              </a:lnSpc>
              <a:spcBef>
                <a:spcPts val="380"/>
              </a:spcBef>
              <a:buFont typeface="Arial"/>
              <a:buChar char="•"/>
              <a:tabLst>
                <a:tab pos="354965" algn="l"/>
                <a:tab pos="355600" algn="l"/>
              </a:tabLst>
            </a:pPr>
            <a:r>
              <a:rPr sz="1600" dirty="0">
                <a:solidFill>
                  <a:srgbClr val="3A3B3D"/>
                </a:solidFill>
                <a:latin typeface="Calibri"/>
                <a:cs typeface="Calibri"/>
              </a:rPr>
              <a:t>Don’t</a:t>
            </a:r>
            <a:r>
              <a:rPr sz="1600" spc="-35" dirty="0">
                <a:solidFill>
                  <a:srgbClr val="3A3B3D"/>
                </a:solidFill>
                <a:latin typeface="Calibri"/>
                <a:cs typeface="Calibri"/>
              </a:rPr>
              <a:t> </a:t>
            </a:r>
            <a:r>
              <a:rPr sz="1600" spc="-10" dirty="0">
                <a:solidFill>
                  <a:srgbClr val="3A3B3D"/>
                </a:solidFill>
                <a:latin typeface="Calibri"/>
                <a:cs typeface="Calibri"/>
              </a:rPr>
              <a:t>forget</a:t>
            </a:r>
            <a:r>
              <a:rPr sz="1600" spc="-20" dirty="0">
                <a:solidFill>
                  <a:srgbClr val="3A3B3D"/>
                </a:solidFill>
                <a:latin typeface="Calibri"/>
                <a:cs typeface="Calibri"/>
              </a:rPr>
              <a:t> </a:t>
            </a:r>
            <a:r>
              <a:rPr sz="1600" dirty="0">
                <a:solidFill>
                  <a:srgbClr val="3A3B3D"/>
                </a:solidFill>
                <a:latin typeface="Calibri"/>
                <a:cs typeface="Calibri"/>
              </a:rPr>
              <a:t>to</a:t>
            </a:r>
            <a:r>
              <a:rPr sz="1600" spc="-45" dirty="0">
                <a:solidFill>
                  <a:srgbClr val="3A3B3D"/>
                </a:solidFill>
                <a:latin typeface="Calibri"/>
                <a:cs typeface="Calibri"/>
              </a:rPr>
              <a:t> </a:t>
            </a:r>
            <a:r>
              <a:rPr sz="1600" dirty="0">
                <a:solidFill>
                  <a:srgbClr val="3A3B3D"/>
                </a:solidFill>
                <a:latin typeface="Calibri"/>
                <a:cs typeface="Calibri"/>
              </a:rPr>
              <a:t>click</a:t>
            </a:r>
            <a:r>
              <a:rPr sz="1600" spc="-60" dirty="0">
                <a:solidFill>
                  <a:srgbClr val="3A3B3D"/>
                </a:solidFill>
                <a:latin typeface="Calibri"/>
                <a:cs typeface="Calibri"/>
              </a:rPr>
              <a:t> </a:t>
            </a:r>
            <a:r>
              <a:rPr sz="1600" spc="-10" dirty="0">
                <a:solidFill>
                  <a:srgbClr val="3A3B3D"/>
                </a:solidFill>
                <a:latin typeface="Calibri"/>
                <a:cs typeface="Calibri"/>
              </a:rPr>
              <a:t>“Save”!</a:t>
            </a:r>
            <a:endParaRPr sz="1600">
              <a:latin typeface="Calibri"/>
              <a:cs typeface="Calibri"/>
            </a:endParaRPr>
          </a:p>
        </p:txBody>
      </p:sp>
      <p:pic>
        <p:nvPicPr>
          <p:cNvPr id="4" name="object 4" descr="Screenshot of a digital form section showing signature fields for Student, Field Instructor/Supervisor, and Field Consultant, with a clickable blue hyperlink labeled &quot;Click to sign Completed Document&quot; next to Field Instructor/Supervisor Signature. The form includes names in parentheses indicating roles or individuals associated with each signature line.&#10;&#10;"/>
          <p:cNvPicPr/>
          <p:nvPr/>
        </p:nvPicPr>
        <p:blipFill>
          <a:blip r:embed="rId2" cstate="print"/>
          <a:stretch>
            <a:fillRect/>
          </a:stretch>
        </p:blipFill>
        <p:spPr>
          <a:xfrm>
            <a:off x="2462783" y="4508063"/>
            <a:ext cx="4429125" cy="600299"/>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04F46-C3A0-2E28-9AC6-B42EFFC491C2}"/>
              </a:ext>
            </a:extLst>
          </p:cNvPr>
          <p:cNvSpPr>
            <a:spLocks noGrp="1"/>
          </p:cNvSpPr>
          <p:nvPr>
            <p:ph type="title"/>
          </p:nvPr>
        </p:nvSpPr>
        <p:spPr>
          <a:xfrm>
            <a:off x="456063" y="1079956"/>
            <a:ext cx="6757034" cy="430887"/>
          </a:xfrm>
        </p:spPr>
        <p:txBody>
          <a:bodyPr/>
          <a:lstStyle/>
          <a:p>
            <a:r>
              <a:rPr lang="en-US" sz="2800" b="1" dirty="0">
                <a:latin typeface="+mn-lt"/>
              </a:rPr>
              <a:t>Field Staff Contact Information</a:t>
            </a:r>
            <a:r>
              <a:rPr lang="en-US" sz="2800" dirty="0">
                <a:latin typeface="+mn-lt"/>
              </a:rPr>
              <a:t>	</a:t>
            </a:r>
            <a:endParaRPr lang="en-US" dirty="0"/>
          </a:p>
        </p:txBody>
      </p:sp>
      <p:sp>
        <p:nvSpPr>
          <p:cNvPr id="3" name="Text Placeholder 2">
            <a:extLst>
              <a:ext uri="{FF2B5EF4-FFF2-40B4-BE49-F238E27FC236}">
                <a16:creationId xmlns:a16="http://schemas.microsoft.com/office/drawing/2014/main" id="{F3369B93-4F30-D949-8084-FF05B17DA5BF}"/>
              </a:ext>
            </a:extLst>
          </p:cNvPr>
          <p:cNvSpPr>
            <a:spLocks noGrp="1"/>
          </p:cNvSpPr>
          <p:nvPr>
            <p:ph type="body" idx="1"/>
          </p:nvPr>
        </p:nvSpPr>
        <p:spPr>
          <a:xfrm>
            <a:off x="457200" y="1752600"/>
            <a:ext cx="9217661" cy="4724400"/>
          </a:xfrm>
        </p:spPr>
        <p:txBody>
          <a:bodyPr/>
          <a:lstStyle/>
          <a:p>
            <a:pPr>
              <a:lnSpc>
                <a:spcPct val="80000"/>
              </a:lnSpc>
              <a:buNone/>
              <a:defRPr/>
            </a:pPr>
            <a:r>
              <a:rPr lang="en-US" sz="1600" i="1" dirty="0">
                <a:solidFill>
                  <a:schemeClr val="tx1"/>
                </a:solidFill>
              </a:rPr>
              <a:t>Director of Field Education</a:t>
            </a:r>
          </a:p>
          <a:p>
            <a:pPr>
              <a:lnSpc>
                <a:spcPct val="80000"/>
              </a:lnSpc>
              <a:buNone/>
              <a:defRPr/>
            </a:pPr>
            <a:r>
              <a:rPr lang="en-US" sz="1600" b="0" i="0" dirty="0">
                <a:solidFill>
                  <a:schemeClr val="tx1"/>
                </a:solidFill>
              </a:rPr>
              <a:t>Kim Mallory, </a:t>
            </a:r>
            <a:r>
              <a:rPr lang="en-US" sz="1600" b="0" i="0" dirty="0">
                <a:solidFill>
                  <a:schemeClr val="tx1"/>
                </a:solidFill>
                <a:hlinkClick r:id="rId2"/>
              </a:rPr>
              <a:t>kcrane@utk.edu</a:t>
            </a:r>
            <a:r>
              <a:rPr lang="en-US" sz="1600" b="0" i="0" dirty="0">
                <a:solidFill>
                  <a:schemeClr val="tx1"/>
                </a:solidFill>
              </a:rPr>
              <a:t>,  865-974-8984 </a:t>
            </a:r>
          </a:p>
          <a:p>
            <a:pPr>
              <a:lnSpc>
                <a:spcPct val="80000"/>
              </a:lnSpc>
              <a:buNone/>
              <a:defRPr/>
            </a:pPr>
            <a:endParaRPr lang="en-US" sz="1600" b="0" dirty="0">
              <a:solidFill>
                <a:schemeClr val="tx1"/>
              </a:solidFill>
            </a:endParaRPr>
          </a:p>
          <a:p>
            <a:pPr>
              <a:lnSpc>
                <a:spcPct val="80000"/>
              </a:lnSpc>
              <a:defRPr/>
            </a:pPr>
            <a:r>
              <a:rPr lang="en-US" sz="1600" dirty="0">
                <a:solidFill>
                  <a:schemeClr val="tx1"/>
                </a:solidFill>
              </a:rPr>
              <a:t>Knoxville Campus</a:t>
            </a:r>
          </a:p>
          <a:p>
            <a:pPr>
              <a:lnSpc>
                <a:spcPct val="80000"/>
              </a:lnSpc>
              <a:buNone/>
              <a:defRPr/>
            </a:pPr>
            <a:r>
              <a:rPr lang="en-US" sz="1600" b="0" i="0" dirty="0">
                <a:solidFill>
                  <a:schemeClr val="tx1"/>
                </a:solidFill>
              </a:rPr>
              <a:t>Associate Director of Field Education and BSSW Field Coordinator: Kim Denton, </a:t>
            </a:r>
            <a:r>
              <a:rPr lang="en-US" sz="1600" b="0" i="0" dirty="0">
                <a:solidFill>
                  <a:schemeClr val="tx1"/>
                </a:solidFill>
                <a:hlinkClick r:id="rId3"/>
              </a:rPr>
              <a:t>kddenton@utk.edu</a:t>
            </a:r>
            <a:r>
              <a:rPr lang="en-US" sz="1600" b="0" i="0" dirty="0">
                <a:solidFill>
                  <a:schemeClr val="tx1"/>
                </a:solidFill>
              </a:rPr>
              <a:t>, 865-974-6677</a:t>
            </a:r>
            <a:r>
              <a:rPr lang="en-US" sz="1600" b="0" i="0" u="sng" dirty="0">
                <a:solidFill>
                  <a:schemeClr val="tx1"/>
                </a:solidFill>
              </a:rPr>
              <a:t> </a:t>
            </a:r>
            <a:r>
              <a:rPr lang="en-US" sz="1600" b="0" i="0" dirty="0">
                <a:solidFill>
                  <a:schemeClr val="tx1"/>
                </a:solidFill>
              </a:rPr>
              <a:t> </a:t>
            </a:r>
          </a:p>
          <a:p>
            <a:pPr>
              <a:lnSpc>
                <a:spcPct val="80000"/>
              </a:lnSpc>
              <a:buNone/>
              <a:defRPr/>
            </a:pPr>
            <a:r>
              <a:rPr lang="en-US" sz="1600" b="0" i="0" dirty="0">
                <a:solidFill>
                  <a:schemeClr val="tx1"/>
                </a:solidFill>
              </a:rPr>
              <a:t>MSSW Coordinator:  Martina Ward, </a:t>
            </a:r>
            <a:r>
              <a:rPr lang="en-US" sz="1600" b="0" i="0" dirty="0">
                <a:solidFill>
                  <a:schemeClr val="tx1"/>
                </a:solidFill>
                <a:hlinkClick r:id="rId4"/>
              </a:rPr>
              <a:t>mward21@utk.edu</a:t>
            </a:r>
            <a:r>
              <a:rPr lang="en-US" sz="1600" b="0" i="0" dirty="0">
                <a:solidFill>
                  <a:schemeClr val="tx1"/>
                </a:solidFill>
              </a:rPr>
              <a:t>, 865-974-7512 </a:t>
            </a:r>
          </a:p>
          <a:p>
            <a:pPr>
              <a:lnSpc>
                <a:spcPct val="80000"/>
              </a:lnSpc>
              <a:buNone/>
              <a:defRPr/>
            </a:pPr>
            <a:r>
              <a:rPr lang="en-US" sz="1600" b="0" i="0" dirty="0">
                <a:solidFill>
                  <a:schemeClr val="tx1"/>
                </a:solidFill>
              </a:rPr>
              <a:t>Online BSSW &amp; CSW Agency Recruitment: Brittany Adams, </a:t>
            </a:r>
            <a:r>
              <a:rPr lang="en-US" sz="1600" b="0" i="0" dirty="0">
                <a:solidFill>
                  <a:schemeClr val="tx1"/>
                </a:solidFill>
                <a:hlinkClick r:id="rId5"/>
              </a:rPr>
              <a:t>blong8@utk.edu</a:t>
            </a:r>
            <a:r>
              <a:rPr lang="en-US" sz="1600" b="0" i="0" dirty="0">
                <a:solidFill>
                  <a:schemeClr val="tx1"/>
                </a:solidFill>
              </a:rPr>
              <a:t>, 865-974-7502</a:t>
            </a:r>
          </a:p>
          <a:p>
            <a:pPr>
              <a:lnSpc>
                <a:spcPct val="80000"/>
              </a:lnSpc>
              <a:buNone/>
              <a:defRPr/>
            </a:pPr>
            <a:r>
              <a:rPr lang="en-US" sz="1600" b="0" i="0" dirty="0">
                <a:solidFill>
                  <a:schemeClr val="tx1"/>
                </a:solidFill>
              </a:rPr>
              <a:t>Field Support Staff:  Hannah Collins, </a:t>
            </a:r>
            <a:r>
              <a:rPr lang="en-US" sz="1600" b="0" i="0" dirty="0">
                <a:solidFill>
                  <a:schemeClr val="tx1"/>
                </a:solidFill>
                <a:hlinkClick r:id="rId6"/>
              </a:rPr>
              <a:t>hbrown22@utk.edu</a:t>
            </a:r>
            <a:r>
              <a:rPr lang="en-US" sz="1600" b="0" i="0" dirty="0">
                <a:solidFill>
                  <a:schemeClr val="tx1"/>
                </a:solidFill>
              </a:rPr>
              <a:t>, </a:t>
            </a:r>
            <a:r>
              <a:rPr lang="en-US" sz="1600" b="0" i="0" dirty="0"/>
              <a:t>865-974-3175</a:t>
            </a:r>
          </a:p>
          <a:p>
            <a:pPr>
              <a:lnSpc>
                <a:spcPct val="80000"/>
              </a:lnSpc>
              <a:buNone/>
              <a:defRPr/>
            </a:pPr>
            <a:r>
              <a:rPr lang="en-US" sz="1600" b="0" dirty="0">
                <a:solidFill>
                  <a:schemeClr val="tx1"/>
                </a:solidFill>
              </a:rPr>
              <a:t>		</a:t>
            </a:r>
            <a:endParaRPr lang="en-US" sz="1600" b="0" u="sng" dirty="0">
              <a:solidFill>
                <a:schemeClr val="tx1"/>
              </a:solidFill>
            </a:endParaRPr>
          </a:p>
          <a:p>
            <a:pPr>
              <a:lnSpc>
                <a:spcPct val="80000"/>
              </a:lnSpc>
              <a:defRPr/>
            </a:pPr>
            <a:r>
              <a:rPr lang="en-US" sz="1600" dirty="0">
                <a:solidFill>
                  <a:schemeClr val="tx1"/>
                </a:solidFill>
              </a:rPr>
              <a:t>Nashville Campus </a:t>
            </a:r>
          </a:p>
          <a:p>
            <a:pPr>
              <a:lnSpc>
                <a:spcPct val="80000"/>
              </a:lnSpc>
              <a:buNone/>
              <a:defRPr/>
            </a:pPr>
            <a:r>
              <a:rPr lang="en-US" sz="1600" b="0" i="0" dirty="0">
                <a:solidFill>
                  <a:schemeClr val="tx1"/>
                </a:solidFill>
              </a:rPr>
              <a:t>MSSW Field Coordinator: Allison Diehl, </a:t>
            </a:r>
            <a:r>
              <a:rPr lang="en-US" sz="1600" b="0" i="0" dirty="0">
                <a:solidFill>
                  <a:schemeClr val="tx1"/>
                </a:solidFill>
                <a:hlinkClick r:id="rId7"/>
              </a:rPr>
              <a:t>amilam7@utk.edu</a:t>
            </a:r>
            <a:r>
              <a:rPr lang="en-US" sz="1600" b="0" i="0" dirty="0">
                <a:solidFill>
                  <a:schemeClr val="tx1"/>
                </a:solidFill>
              </a:rPr>
              <a:t>, 615-432-5248</a:t>
            </a:r>
          </a:p>
          <a:p>
            <a:pPr>
              <a:lnSpc>
                <a:spcPct val="80000"/>
              </a:lnSpc>
              <a:buNone/>
              <a:defRPr/>
            </a:pPr>
            <a:r>
              <a:rPr lang="en-US" sz="1600" b="0" i="0" dirty="0">
                <a:solidFill>
                  <a:schemeClr val="tx1"/>
                </a:solidFill>
              </a:rPr>
              <a:t>Field Support Staff:  Cassidy Hebert, </a:t>
            </a:r>
            <a:r>
              <a:rPr lang="en-US" sz="1600" b="0" i="0" dirty="0">
                <a:solidFill>
                  <a:schemeClr val="tx1"/>
                </a:solidFill>
                <a:hlinkClick r:id="rId8"/>
              </a:rPr>
              <a:t>chebert8@utk.edu</a:t>
            </a:r>
            <a:r>
              <a:rPr lang="en-US" sz="1600" b="0" i="0" dirty="0">
                <a:solidFill>
                  <a:schemeClr val="tx1"/>
                </a:solidFill>
              </a:rPr>
              <a:t>,  </a:t>
            </a:r>
            <a:r>
              <a:rPr lang="en-US" sz="1600" b="0" i="0" dirty="0"/>
              <a:t>615-782-6153</a:t>
            </a:r>
          </a:p>
          <a:p>
            <a:pPr>
              <a:lnSpc>
                <a:spcPct val="80000"/>
              </a:lnSpc>
              <a:buNone/>
              <a:defRPr/>
            </a:pPr>
            <a:endParaRPr lang="en-US" sz="1600" b="0" u="sng" dirty="0">
              <a:solidFill>
                <a:schemeClr val="tx1"/>
              </a:solidFill>
            </a:endParaRPr>
          </a:p>
          <a:p>
            <a:pPr>
              <a:lnSpc>
                <a:spcPct val="80000"/>
              </a:lnSpc>
              <a:defRPr/>
            </a:pPr>
            <a:r>
              <a:rPr lang="en-US" sz="1600" dirty="0">
                <a:solidFill>
                  <a:schemeClr val="tx1"/>
                </a:solidFill>
              </a:rPr>
              <a:t>Distance Education (Online)</a:t>
            </a:r>
          </a:p>
          <a:p>
            <a:pPr>
              <a:lnSpc>
                <a:spcPct val="80000"/>
              </a:lnSpc>
              <a:buNone/>
              <a:defRPr/>
            </a:pPr>
            <a:r>
              <a:rPr lang="en-US" sz="1600" b="0" i="0" dirty="0">
                <a:solidFill>
                  <a:schemeClr val="tx1"/>
                </a:solidFill>
              </a:rPr>
              <a:t>MSSW Field Coordinator: Tami Walker, </a:t>
            </a:r>
            <a:r>
              <a:rPr lang="en-US" sz="1600" b="0" i="0" dirty="0">
                <a:solidFill>
                  <a:schemeClr val="tx1"/>
                </a:solidFill>
                <a:hlinkClick r:id="rId9"/>
              </a:rPr>
              <a:t>twalker7@utk.edu</a:t>
            </a:r>
            <a:r>
              <a:rPr lang="en-US" sz="1600" b="0" i="0" dirty="0">
                <a:solidFill>
                  <a:schemeClr val="tx1"/>
                </a:solidFill>
              </a:rPr>
              <a:t>,  615-988-9488</a:t>
            </a:r>
          </a:p>
          <a:p>
            <a:pPr>
              <a:lnSpc>
                <a:spcPct val="80000"/>
              </a:lnSpc>
              <a:buNone/>
              <a:defRPr/>
            </a:pPr>
            <a:r>
              <a:rPr lang="en-US" sz="1600" b="0" i="0" dirty="0">
                <a:solidFill>
                  <a:schemeClr val="tx1"/>
                </a:solidFill>
              </a:rPr>
              <a:t>MSSW Field Coordinator: Alicia Hirt, </a:t>
            </a:r>
            <a:r>
              <a:rPr lang="en-US" sz="1600" b="0" i="0" dirty="0">
                <a:solidFill>
                  <a:schemeClr val="tx1"/>
                </a:solidFill>
                <a:hlinkClick r:id="rId10"/>
              </a:rPr>
              <a:t>ahirt2@utk.edu</a:t>
            </a:r>
            <a:r>
              <a:rPr lang="en-US" sz="1600" b="0" i="0" dirty="0">
                <a:solidFill>
                  <a:schemeClr val="tx1"/>
                </a:solidFill>
              </a:rPr>
              <a:t>,  </a:t>
            </a:r>
            <a:r>
              <a:rPr lang="en-US" sz="1600" b="0" i="0" dirty="0"/>
              <a:t>615-782-5192</a:t>
            </a:r>
            <a:endParaRPr lang="en-US" sz="1600" b="0" i="0" dirty="0">
              <a:solidFill>
                <a:schemeClr val="tx1"/>
              </a:solidFill>
            </a:endParaRPr>
          </a:p>
          <a:p>
            <a:pPr>
              <a:lnSpc>
                <a:spcPct val="80000"/>
              </a:lnSpc>
              <a:buNone/>
              <a:defRPr/>
            </a:pPr>
            <a:r>
              <a:rPr lang="en-US" sz="1600" b="0" i="0" dirty="0">
                <a:solidFill>
                  <a:schemeClr val="tx1"/>
                </a:solidFill>
              </a:rPr>
              <a:t>Field Support Staff: Cassidy Hebert, </a:t>
            </a:r>
            <a:r>
              <a:rPr lang="en-US" sz="1600" b="0" i="0" dirty="0">
                <a:solidFill>
                  <a:schemeClr val="tx1"/>
                </a:solidFill>
                <a:hlinkClick r:id="rId8"/>
              </a:rPr>
              <a:t>chebert8@utk.edu</a:t>
            </a:r>
            <a:r>
              <a:rPr lang="en-US" sz="1600" b="0" i="0" dirty="0">
                <a:solidFill>
                  <a:schemeClr val="tx1"/>
                </a:solidFill>
              </a:rPr>
              <a:t>, 615-782-6153 </a:t>
            </a:r>
          </a:p>
          <a:p>
            <a:pPr>
              <a:lnSpc>
                <a:spcPct val="80000"/>
              </a:lnSpc>
              <a:buNone/>
              <a:defRPr/>
            </a:pPr>
            <a:endParaRPr lang="en-US" sz="1600" b="0" dirty="0">
              <a:solidFill>
                <a:schemeClr val="tx1"/>
              </a:solidFill>
            </a:endParaRPr>
          </a:p>
          <a:p>
            <a:pPr>
              <a:lnSpc>
                <a:spcPct val="80000"/>
              </a:lnSpc>
              <a:buNone/>
              <a:defRPr/>
            </a:pPr>
            <a:r>
              <a:rPr lang="en-US" sz="1600" b="0" i="0" dirty="0">
                <a:solidFill>
                  <a:schemeClr val="tx1"/>
                </a:solidFill>
              </a:rPr>
              <a:t>MSSW Field Coordinator: Rachel Ross, </a:t>
            </a:r>
            <a:r>
              <a:rPr lang="en-US" sz="1600" b="0" i="0" dirty="0">
                <a:solidFill>
                  <a:schemeClr val="tx1"/>
                </a:solidFill>
                <a:hlinkClick r:id="rId11"/>
              </a:rPr>
              <a:t>rcooper7@utk.edu</a:t>
            </a:r>
            <a:r>
              <a:rPr lang="en-US" sz="1600" b="0" i="0" dirty="0">
                <a:solidFill>
                  <a:schemeClr val="tx1"/>
                </a:solidFill>
              </a:rPr>
              <a:t> </a:t>
            </a:r>
          </a:p>
          <a:p>
            <a:pPr>
              <a:lnSpc>
                <a:spcPct val="80000"/>
              </a:lnSpc>
              <a:buNone/>
              <a:defRPr/>
            </a:pPr>
            <a:r>
              <a:rPr lang="en-US" sz="1600" b="0" i="0" dirty="0">
                <a:solidFill>
                  <a:schemeClr val="tx1"/>
                </a:solidFill>
              </a:rPr>
              <a:t>Field Support Staff:  Hannah Collins, </a:t>
            </a:r>
            <a:r>
              <a:rPr lang="en-US" sz="1600" b="0" i="0" dirty="0">
                <a:solidFill>
                  <a:schemeClr val="tx1"/>
                </a:solidFill>
                <a:hlinkClick r:id="rId6"/>
              </a:rPr>
              <a:t>hbrown22@utk.edu</a:t>
            </a:r>
            <a:r>
              <a:rPr lang="en-US" sz="1600" b="0" i="0" dirty="0">
                <a:solidFill>
                  <a:schemeClr val="tx1"/>
                </a:solidFill>
              </a:rPr>
              <a:t>, </a:t>
            </a:r>
            <a:r>
              <a:rPr lang="en-US" sz="1600" b="0" i="0" dirty="0"/>
              <a:t>865-974-3175</a:t>
            </a:r>
          </a:p>
          <a:p>
            <a:endParaRPr lang="en-US" dirty="0"/>
          </a:p>
        </p:txBody>
      </p:sp>
    </p:spTree>
    <p:extLst>
      <p:ext uri="{BB962C8B-B14F-4D97-AF65-F5344CB8AC3E}">
        <p14:creationId xmlns:p14="http://schemas.microsoft.com/office/powerpoint/2010/main" val="4292388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prstGeom prst="rect">
            <a:avLst/>
          </a:prstGeom>
        </p:spPr>
        <p:txBody>
          <a:bodyPr vert="horz" wrap="square" lIns="0" tIns="12065" rIns="0" bIns="0" rtlCol="0">
            <a:spAutoFit/>
          </a:bodyPr>
          <a:lstStyle/>
          <a:p>
            <a:pPr marL="12700">
              <a:lnSpc>
                <a:spcPct val="100000"/>
              </a:lnSpc>
              <a:spcBef>
                <a:spcPts val="95"/>
              </a:spcBef>
            </a:pPr>
            <a:r>
              <a:rPr dirty="0"/>
              <a:t>Thank</a:t>
            </a:r>
            <a:r>
              <a:rPr spc="-160" dirty="0"/>
              <a:t> </a:t>
            </a:r>
            <a:r>
              <a:rPr spc="-20" dirty="0"/>
              <a:t>you!</a:t>
            </a:r>
          </a:p>
        </p:txBody>
      </p:sp>
      <p:sp>
        <p:nvSpPr>
          <p:cNvPr id="3" name="object 3"/>
          <p:cNvSpPr txBox="1"/>
          <p:nvPr/>
        </p:nvSpPr>
        <p:spPr>
          <a:xfrm>
            <a:off x="1148587" y="3204462"/>
            <a:ext cx="7758430" cy="330835"/>
          </a:xfrm>
          <a:prstGeom prst="rect">
            <a:avLst/>
          </a:prstGeom>
        </p:spPr>
        <p:txBody>
          <a:bodyPr vert="horz" wrap="square" lIns="0" tIns="12700" rIns="0" bIns="0" rtlCol="0">
            <a:spAutoFit/>
          </a:bodyPr>
          <a:lstStyle/>
          <a:p>
            <a:pPr marL="12700">
              <a:lnSpc>
                <a:spcPct val="100000"/>
              </a:lnSpc>
              <a:spcBef>
                <a:spcPts val="100"/>
              </a:spcBef>
            </a:pPr>
            <a:r>
              <a:rPr sz="2000" dirty="0">
                <a:solidFill>
                  <a:srgbClr val="3A3B3D"/>
                </a:solidFill>
                <a:latin typeface="Calibri"/>
                <a:cs typeface="Calibri"/>
              </a:rPr>
              <a:t>Please</a:t>
            </a:r>
            <a:r>
              <a:rPr sz="2000" spc="-5" dirty="0">
                <a:solidFill>
                  <a:srgbClr val="3A3B3D"/>
                </a:solidFill>
                <a:latin typeface="Calibri"/>
                <a:cs typeface="Calibri"/>
              </a:rPr>
              <a:t> </a:t>
            </a:r>
            <a:r>
              <a:rPr sz="2000" dirty="0">
                <a:solidFill>
                  <a:srgbClr val="3A3B3D"/>
                </a:solidFill>
                <a:latin typeface="Calibri"/>
                <a:cs typeface="Calibri"/>
              </a:rPr>
              <a:t>contact</a:t>
            </a:r>
            <a:r>
              <a:rPr sz="2000" spc="-40" dirty="0">
                <a:solidFill>
                  <a:srgbClr val="3A3B3D"/>
                </a:solidFill>
                <a:latin typeface="Calibri"/>
                <a:cs typeface="Calibri"/>
              </a:rPr>
              <a:t> </a:t>
            </a:r>
            <a:r>
              <a:rPr sz="2000" dirty="0">
                <a:solidFill>
                  <a:srgbClr val="3A3B3D"/>
                </a:solidFill>
                <a:latin typeface="Calibri"/>
                <a:cs typeface="Calibri"/>
              </a:rPr>
              <a:t>us</a:t>
            </a:r>
            <a:r>
              <a:rPr sz="2000" spc="-30" dirty="0">
                <a:solidFill>
                  <a:srgbClr val="3A3B3D"/>
                </a:solidFill>
                <a:latin typeface="Calibri"/>
                <a:cs typeface="Calibri"/>
              </a:rPr>
              <a:t> </a:t>
            </a:r>
            <a:r>
              <a:rPr sz="2000" dirty="0">
                <a:solidFill>
                  <a:srgbClr val="3A3B3D"/>
                </a:solidFill>
                <a:latin typeface="Calibri"/>
                <a:cs typeface="Calibri"/>
              </a:rPr>
              <a:t>if</a:t>
            </a:r>
            <a:r>
              <a:rPr sz="2000" spc="-30" dirty="0">
                <a:solidFill>
                  <a:srgbClr val="3A3B3D"/>
                </a:solidFill>
                <a:latin typeface="Calibri"/>
                <a:cs typeface="Calibri"/>
              </a:rPr>
              <a:t> </a:t>
            </a:r>
            <a:r>
              <a:rPr sz="2000" dirty="0">
                <a:solidFill>
                  <a:srgbClr val="3A3B3D"/>
                </a:solidFill>
                <a:latin typeface="Calibri"/>
                <a:cs typeface="Calibri"/>
              </a:rPr>
              <a:t>you</a:t>
            </a:r>
            <a:r>
              <a:rPr sz="2000" spc="-55" dirty="0">
                <a:solidFill>
                  <a:srgbClr val="3A3B3D"/>
                </a:solidFill>
                <a:latin typeface="Calibri"/>
                <a:cs typeface="Calibri"/>
              </a:rPr>
              <a:t> </a:t>
            </a:r>
            <a:r>
              <a:rPr sz="2000" dirty="0">
                <a:solidFill>
                  <a:srgbClr val="3A3B3D"/>
                </a:solidFill>
                <a:latin typeface="Calibri"/>
                <a:cs typeface="Calibri"/>
              </a:rPr>
              <a:t>need</a:t>
            </a:r>
            <a:r>
              <a:rPr sz="2000" spc="-40" dirty="0">
                <a:solidFill>
                  <a:srgbClr val="3A3B3D"/>
                </a:solidFill>
                <a:latin typeface="Calibri"/>
                <a:cs typeface="Calibri"/>
              </a:rPr>
              <a:t> </a:t>
            </a:r>
            <a:r>
              <a:rPr sz="2000" dirty="0">
                <a:solidFill>
                  <a:srgbClr val="3A3B3D"/>
                </a:solidFill>
                <a:latin typeface="Calibri"/>
                <a:cs typeface="Calibri"/>
              </a:rPr>
              <a:t>assistance</a:t>
            </a:r>
            <a:r>
              <a:rPr sz="2000" spc="5" dirty="0">
                <a:solidFill>
                  <a:srgbClr val="3A3B3D"/>
                </a:solidFill>
                <a:latin typeface="Calibri"/>
                <a:cs typeface="Calibri"/>
              </a:rPr>
              <a:t> </a:t>
            </a:r>
            <a:r>
              <a:rPr sz="2000" dirty="0">
                <a:solidFill>
                  <a:srgbClr val="3A3B3D"/>
                </a:solidFill>
                <a:latin typeface="Calibri"/>
                <a:cs typeface="Calibri"/>
              </a:rPr>
              <a:t>with</a:t>
            </a:r>
            <a:r>
              <a:rPr sz="2000" spc="-35" dirty="0">
                <a:solidFill>
                  <a:srgbClr val="3A3B3D"/>
                </a:solidFill>
                <a:latin typeface="Calibri"/>
                <a:cs typeface="Calibri"/>
              </a:rPr>
              <a:t> </a:t>
            </a:r>
            <a:r>
              <a:rPr sz="2000" dirty="0">
                <a:solidFill>
                  <a:srgbClr val="3A3B3D"/>
                </a:solidFill>
                <a:latin typeface="Calibri"/>
                <a:cs typeface="Calibri"/>
              </a:rPr>
              <a:t>IPT</a:t>
            </a:r>
            <a:r>
              <a:rPr sz="2000" spc="-35" dirty="0">
                <a:solidFill>
                  <a:srgbClr val="3A3B3D"/>
                </a:solidFill>
                <a:latin typeface="Calibri"/>
                <a:cs typeface="Calibri"/>
              </a:rPr>
              <a:t> </a:t>
            </a:r>
            <a:r>
              <a:rPr sz="2000" dirty="0">
                <a:solidFill>
                  <a:srgbClr val="3A3B3D"/>
                </a:solidFill>
                <a:latin typeface="Calibri"/>
                <a:cs typeface="Calibri"/>
              </a:rPr>
              <a:t>or</a:t>
            </a:r>
            <a:r>
              <a:rPr sz="2000" spc="-25" dirty="0">
                <a:solidFill>
                  <a:srgbClr val="3A3B3D"/>
                </a:solidFill>
                <a:latin typeface="Calibri"/>
                <a:cs typeface="Calibri"/>
              </a:rPr>
              <a:t> </a:t>
            </a:r>
            <a:r>
              <a:rPr sz="2000" dirty="0">
                <a:solidFill>
                  <a:srgbClr val="3A3B3D"/>
                </a:solidFill>
                <a:latin typeface="Calibri"/>
                <a:cs typeface="Calibri"/>
              </a:rPr>
              <a:t>any</a:t>
            </a:r>
            <a:r>
              <a:rPr sz="2000" spc="-45" dirty="0">
                <a:solidFill>
                  <a:srgbClr val="3A3B3D"/>
                </a:solidFill>
                <a:latin typeface="Calibri"/>
                <a:cs typeface="Calibri"/>
              </a:rPr>
              <a:t> </a:t>
            </a:r>
            <a:r>
              <a:rPr sz="2000" dirty="0">
                <a:solidFill>
                  <a:srgbClr val="3A3B3D"/>
                </a:solidFill>
                <a:latin typeface="Calibri"/>
                <a:cs typeface="Calibri"/>
              </a:rPr>
              <a:t>field</a:t>
            </a:r>
            <a:r>
              <a:rPr sz="2000" spc="-25" dirty="0">
                <a:solidFill>
                  <a:srgbClr val="3A3B3D"/>
                </a:solidFill>
                <a:latin typeface="Calibri"/>
                <a:cs typeface="Calibri"/>
              </a:rPr>
              <a:t> </a:t>
            </a:r>
            <a:r>
              <a:rPr sz="2000" dirty="0">
                <a:solidFill>
                  <a:srgbClr val="3A3B3D"/>
                </a:solidFill>
                <a:latin typeface="Calibri"/>
                <a:cs typeface="Calibri"/>
              </a:rPr>
              <a:t>related</a:t>
            </a:r>
            <a:r>
              <a:rPr sz="2000" spc="5" dirty="0">
                <a:solidFill>
                  <a:srgbClr val="3A3B3D"/>
                </a:solidFill>
                <a:latin typeface="Calibri"/>
                <a:cs typeface="Calibri"/>
              </a:rPr>
              <a:t> </a:t>
            </a:r>
            <a:r>
              <a:rPr sz="2000" spc="-10" dirty="0">
                <a:solidFill>
                  <a:srgbClr val="3A3B3D"/>
                </a:solidFill>
                <a:latin typeface="Calibri"/>
                <a:cs typeface="Calibri"/>
              </a:rPr>
              <a:t>issues.</a:t>
            </a:r>
            <a:endParaRPr sz="2000">
              <a:latin typeface="Calibri"/>
              <a:cs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065" rIns="0" bIns="0" rtlCol="0">
            <a:spAutoFit/>
          </a:bodyPr>
          <a:lstStyle/>
          <a:p>
            <a:pPr marL="10795">
              <a:lnSpc>
                <a:spcPct val="100000"/>
              </a:lnSpc>
              <a:spcBef>
                <a:spcPts val="95"/>
              </a:spcBef>
            </a:pPr>
            <a:r>
              <a:rPr dirty="0"/>
              <a:t>IPT</a:t>
            </a:r>
            <a:r>
              <a:rPr spc="-40" dirty="0"/>
              <a:t> </a:t>
            </a:r>
            <a:r>
              <a:rPr spc="-10" dirty="0"/>
              <a:t>Overview</a:t>
            </a:r>
          </a:p>
        </p:txBody>
      </p:sp>
      <p:sp>
        <p:nvSpPr>
          <p:cNvPr id="3" name="object 3"/>
          <p:cNvSpPr txBox="1"/>
          <p:nvPr/>
        </p:nvSpPr>
        <p:spPr>
          <a:xfrm>
            <a:off x="993139" y="1809393"/>
            <a:ext cx="7952105" cy="4390390"/>
          </a:xfrm>
          <a:prstGeom prst="rect">
            <a:avLst/>
          </a:prstGeom>
        </p:spPr>
        <p:txBody>
          <a:bodyPr vert="horz" wrap="square" lIns="0" tIns="12700" rIns="0" bIns="0" rtlCol="0">
            <a:spAutoFit/>
          </a:bodyPr>
          <a:lstStyle/>
          <a:p>
            <a:pPr marL="12700" marR="34925">
              <a:lnSpc>
                <a:spcPct val="110000"/>
              </a:lnSpc>
              <a:spcBef>
                <a:spcPts val="100"/>
              </a:spcBef>
            </a:pPr>
            <a:r>
              <a:rPr sz="1600" dirty="0">
                <a:solidFill>
                  <a:srgbClr val="3A3B3D"/>
                </a:solidFill>
                <a:latin typeface="Calibri"/>
                <a:cs typeface="Calibri"/>
              </a:rPr>
              <a:t>The</a:t>
            </a:r>
            <a:r>
              <a:rPr sz="1600" spc="-50" dirty="0">
                <a:solidFill>
                  <a:srgbClr val="3A3B3D"/>
                </a:solidFill>
                <a:latin typeface="Calibri"/>
                <a:cs typeface="Calibri"/>
              </a:rPr>
              <a:t> </a:t>
            </a:r>
            <a:r>
              <a:rPr sz="1600" dirty="0">
                <a:solidFill>
                  <a:srgbClr val="3A3B3D"/>
                </a:solidFill>
                <a:latin typeface="Calibri"/>
                <a:cs typeface="Calibri"/>
              </a:rPr>
              <a:t>Intern</a:t>
            </a:r>
            <a:r>
              <a:rPr sz="1600" spc="-45" dirty="0">
                <a:solidFill>
                  <a:srgbClr val="3A3B3D"/>
                </a:solidFill>
                <a:latin typeface="Calibri"/>
                <a:cs typeface="Calibri"/>
              </a:rPr>
              <a:t> </a:t>
            </a:r>
            <a:r>
              <a:rPr sz="1600" spc="-10" dirty="0">
                <a:solidFill>
                  <a:srgbClr val="3A3B3D"/>
                </a:solidFill>
                <a:latin typeface="Calibri"/>
                <a:cs typeface="Calibri"/>
              </a:rPr>
              <a:t>Placement</a:t>
            </a:r>
            <a:r>
              <a:rPr sz="1600" spc="-40" dirty="0">
                <a:solidFill>
                  <a:srgbClr val="3A3B3D"/>
                </a:solidFill>
                <a:latin typeface="Calibri"/>
                <a:cs typeface="Calibri"/>
              </a:rPr>
              <a:t> </a:t>
            </a:r>
            <a:r>
              <a:rPr sz="1600" spc="-20" dirty="0">
                <a:solidFill>
                  <a:srgbClr val="3A3B3D"/>
                </a:solidFill>
                <a:latin typeface="Calibri"/>
                <a:cs typeface="Calibri"/>
              </a:rPr>
              <a:t>Tracking</a:t>
            </a:r>
            <a:r>
              <a:rPr sz="1600" spc="-50" dirty="0">
                <a:solidFill>
                  <a:srgbClr val="3A3B3D"/>
                </a:solidFill>
                <a:latin typeface="Calibri"/>
                <a:cs typeface="Calibri"/>
              </a:rPr>
              <a:t> </a:t>
            </a:r>
            <a:r>
              <a:rPr sz="1600" dirty="0">
                <a:solidFill>
                  <a:srgbClr val="3A3B3D"/>
                </a:solidFill>
                <a:latin typeface="Calibri"/>
                <a:cs typeface="Calibri"/>
              </a:rPr>
              <a:t>(IPT)</a:t>
            </a:r>
            <a:r>
              <a:rPr sz="1600" spc="-40" dirty="0">
                <a:solidFill>
                  <a:srgbClr val="3A3B3D"/>
                </a:solidFill>
                <a:latin typeface="Calibri"/>
                <a:cs typeface="Calibri"/>
              </a:rPr>
              <a:t> </a:t>
            </a:r>
            <a:r>
              <a:rPr sz="1600" spc="-10" dirty="0">
                <a:solidFill>
                  <a:srgbClr val="3A3B3D"/>
                </a:solidFill>
                <a:latin typeface="Calibri"/>
                <a:cs typeface="Calibri"/>
              </a:rPr>
              <a:t>system</a:t>
            </a:r>
            <a:r>
              <a:rPr sz="1600" spc="-45" dirty="0">
                <a:solidFill>
                  <a:srgbClr val="3A3B3D"/>
                </a:solidFill>
                <a:latin typeface="Calibri"/>
                <a:cs typeface="Calibri"/>
              </a:rPr>
              <a:t> </a:t>
            </a:r>
            <a:r>
              <a:rPr sz="1600" dirty="0">
                <a:solidFill>
                  <a:srgbClr val="3A3B3D"/>
                </a:solidFill>
                <a:latin typeface="Calibri"/>
                <a:cs typeface="Calibri"/>
              </a:rPr>
              <a:t>is</a:t>
            </a:r>
            <a:r>
              <a:rPr sz="1600" spc="-55" dirty="0">
                <a:solidFill>
                  <a:srgbClr val="3A3B3D"/>
                </a:solidFill>
                <a:latin typeface="Calibri"/>
                <a:cs typeface="Calibri"/>
              </a:rPr>
              <a:t> </a:t>
            </a:r>
            <a:r>
              <a:rPr sz="1600" dirty="0">
                <a:solidFill>
                  <a:srgbClr val="3A3B3D"/>
                </a:solidFill>
                <a:latin typeface="Calibri"/>
                <a:cs typeface="Calibri"/>
              </a:rPr>
              <a:t>a</a:t>
            </a:r>
            <a:r>
              <a:rPr sz="1600" spc="-40" dirty="0">
                <a:solidFill>
                  <a:srgbClr val="3A3B3D"/>
                </a:solidFill>
                <a:latin typeface="Calibri"/>
                <a:cs typeface="Calibri"/>
              </a:rPr>
              <a:t> </a:t>
            </a:r>
            <a:r>
              <a:rPr sz="1600" spc="-20" dirty="0">
                <a:solidFill>
                  <a:srgbClr val="3A3B3D"/>
                </a:solidFill>
                <a:latin typeface="Calibri"/>
                <a:cs typeface="Calibri"/>
              </a:rPr>
              <a:t>web-</a:t>
            </a:r>
            <a:r>
              <a:rPr sz="1600" dirty="0">
                <a:solidFill>
                  <a:srgbClr val="3A3B3D"/>
                </a:solidFill>
                <a:latin typeface="Calibri"/>
                <a:cs typeface="Calibri"/>
              </a:rPr>
              <a:t>based</a:t>
            </a:r>
            <a:r>
              <a:rPr sz="1600" spc="-35" dirty="0">
                <a:solidFill>
                  <a:srgbClr val="3A3B3D"/>
                </a:solidFill>
                <a:latin typeface="Calibri"/>
                <a:cs typeface="Calibri"/>
              </a:rPr>
              <a:t> </a:t>
            </a:r>
            <a:r>
              <a:rPr sz="1600" dirty="0">
                <a:solidFill>
                  <a:srgbClr val="3A3B3D"/>
                </a:solidFill>
                <a:latin typeface="Calibri"/>
                <a:cs typeface="Calibri"/>
              </a:rPr>
              <a:t>software</a:t>
            </a:r>
            <a:r>
              <a:rPr sz="1600" spc="-20" dirty="0">
                <a:solidFill>
                  <a:srgbClr val="3A3B3D"/>
                </a:solidFill>
                <a:latin typeface="Calibri"/>
                <a:cs typeface="Calibri"/>
              </a:rPr>
              <a:t> </a:t>
            </a:r>
            <a:r>
              <a:rPr sz="1600" spc="-10" dirty="0">
                <a:solidFill>
                  <a:srgbClr val="3A3B3D"/>
                </a:solidFill>
                <a:latin typeface="Calibri"/>
                <a:cs typeface="Calibri"/>
              </a:rPr>
              <a:t>system</a:t>
            </a:r>
            <a:r>
              <a:rPr sz="1600" spc="-50" dirty="0">
                <a:solidFill>
                  <a:srgbClr val="3A3B3D"/>
                </a:solidFill>
                <a:latin typeface="Calibri"/>
                <a:cs typeface="Calibri"/>
              </a:rPr>
              <a:t> </a:t>
            </a:r>
            <a:r>
              <a:rPr sz="1600" dirty="0">
                <a:solidFill>
                  <a:srgbClr val="3A3B3D"/>
                </a:solidFill>
                <a:latin typeface="Calibri"/>
                <a:cs typeface="Calibri"/>
              </a:rPr>
              <a:t>designed</a:t>
            </a:r>
            <a:r>
              <a:rPr sz="1600" spc="-45" dirty="0">
                <a:solidFill>
                  <a:srgbClr val="3A3B3D"/>
                </a:solidFill>
                <a:latin typeface="Calibri"/>
                <a:cs typeface="Calibri"/>
              </a:rPr>
              <a:t> </a:t>
            </a:r>
            <a:r>
              <a:rPr sz="1600" dirty="0">
                <a:solidFill>
                  <a:srgbClr val="3A3B3D"/>
                </a:solidFill>
                <a:latin typeface="Calibri"/>
                <a:cs typeface="Calibri"/>
              </a:rPr>
              <a:t>to</a:t>
            </a:r>
            <a:r>
              <a:rPr sz="1600" spc="-45" dirty="0">
                <a:solidFill>
                  <a:srgbClr val="3A3B3D"/>
                </a:solidFill>
                <a:latin typeface="Calibri"/>
                <a:cs typeface="Calibri"/>
              </a:rPr>
              <a:t> </a:t>
            </a:r>
            <a:r>
              <a:rPr sz="1600" spc="-20" dirty="0">
                <a:solidFill>
                  <a:srgbClr val="3A3B3D"/>
                </a:solidFill>
                <a:latin typeface="Calibri"/>
                <a:cs typeface="Calibri"/>
              </a:rPr>
              <a:t>keep </a:t>
            </a:r>
            <a:r>
              <a:rPr sz="1600" dirty="0">
                <a:solidFill>
                  <a:srgbClr val="3A3B3D"/>
                </a:solidFill>
                <a:latin typeface="Calibri"/>
                <a:cs typeface="Calibri"/>
              </a:rPr>
              <a:t>track</a:t>
            </a:r>
            <a:r>
              <a:rPr sz="1600" spc="-35" dirty="0">
                <a:solidFill>
                  <a:srgbClr val="3A3B3D"/>
                </a:solidFill>
                <a:latin typeface="Calibri"/>
                <a:cs typeface="Calibri"/>
              </a:rPr>
              <a:t> </a:t>
            </a:r>
            <a:r>
              <a:rPr sz="1600" dirty="0">
                <a:solidFill>
                  <a:srgbClr val="3A3B3D"/>
                </a:solidFill>
                <a:latin typeface="Calibri"/>
                <a:cs typeface="Calibri"/>
              </a:rPr>
              <a:t>of</a:t>
            </a:r>
            <a:r>
              <a:rPr sz="1600" spc="-30" dirty="0">
                <a:solidFill>
                  <a:srgbClr val="3A3B3D"/>
                </a:solidFill>
                <a:latin typeface="Calibri"/>
                <a:cs typeface="Calibri"/>
              </a:rPr>
              <a:t> </a:t>
            </a:r>
            <a:r>
              <a:rPr sz="1600" dirty="0">
                <a:solidFill>
                  <a:srgbClr val="3A3B3D"/>
                </a:solidFill>
                <a:latin typeface="Calibri"/>
                <a:cs typeface="Calibri"/>
              </a:rPr>
              <a:t>student</a:t>
            </a:r>
            <a:r>
              <a:rPr sz="1600" spc="-45" dirty="0">
                <a:solidFill>
                  <a:srgbClr val="3A3B3D"/>
                </a:solidFill>
                <a:latin typeface="Calibri"/>
                <a:cs typeface="Calibri"/>
              </a:rPr>
              <a:t> </a:t>
            </a:r>
            <a:r>
              <a:rPr sz="1600" dirty="0">
                <a:solidFill>
                  <a:srgbClr val="3A3B3D"/>
                </a:solidFill>
                <a:latin typeface="Calibri"/>
                <a:cs typeface="Calibri"/>
              </a:rPr>
              <a:t>field</a:t>
            </a:r>
            <a:r>
              <a:rPr sz="1600" spc="-55" dirty="0">
                <a:solidFill>
                  <a:srgbClr val="3A3B3D"/>
                </a:solidFill>
                <a:latin typeface="Calibri"/>
                <a:cs typeface="Calibri"/>
              </a:rPr>
              <a:t> </a:t>
            </a:r>
            <a:r>
              <a:rPr sz="1600" spc="-10" dirty="0">
                <a:solidFill>
                  <a:srgbClr val="3A3B3D"/>
                </a:solidFill>
                <a:latin typeface="Calibri"/>
                <a:cs typeface="Calibri"/>
              </a:rPr>
              <a:t>placements</a:t>
            </a:r>
            <a:r>
              <a:rPr sz="1600" spc="-40" dirty="0">
                <a:solidFill>
                  <a:srgbClr val="3A3B3D"/>
                </a:solidFill>
                <a:latin typeface="Calibri"/>
                <a:cs typeface="Calibri"/>
              </a:rPr>
              <a:t> </a:t>
            </a:r>
            <a:r>
              <a:rPr sz="1600" dirty="0">
                <a:solidFill>
                  <a:srgbClr val="3A3B3D"/>
                </a:solidFill>
                <a:latin typeface="Calibri"/>
                <a:cs typeface="Calibri"/>
              </a:rPr>
              <a:t>and</a:t>
            </a:r>
            <a:r>
              <a:rPr sz="1600" spc="-55" dirty="0">
                <a:solidFill>
                  <a:srgbClr val="3A3B3D"/>
                </a:solidFill>
                <a:latin typeface="Calibri"/>
                <a:cs typeface="Calibri"/>
              </a:rPr>
              <a:t> </a:t>
            </a:r>
            <a:r>
              <a:rPr sz="1600" dirty="0">
                <a:solidFill>
                  <a:srgbClr val="3A3B3D"/>
                </a:solidFill>
                <a:latin typeface="Calibri"/>
                <a:cs typeface="Calibri"/>
              </a:rPr>
              <a:t>field</a:t>
            </a:r>
            <a:r>
              <a:rPr sz="1600" spc="-50" dirty="0">
                <a:solidFill>
                  <a:srgbClr val="3A3B3D"/>
                </a:solidFill>
                <a:latin typeface="Calibri"/>
                <a:cs typeface="Calibri"/>
              </a:rPr>
              <a:t> </a:t>
            </a:r>
            <a:r>
              <a:rPr sz="1600" dirty="0">
                <a:solidFill>
                  <a:srgbClr val="3A3B3D"/>
                </a:solidFill>
                <a:latin typeface="Calibri"/>
                <a:cs typeface="Calibri"/>
              </a:rPr>
              <a:t>forms.</a:t>
            </a:r>
            <a:r>
              <a:rPr sz="1600" spc="310" dirty="0">
                <a:solidFill>
                  <a:srgbClr val="3A3B3D"/>
                </a:solidFill>
                <a:latin typeface="Calibri"/>
                <a:cs typeface="Calibri"/>
              </a:rPr>
              <a:t> </a:t>
            </a:r>
            <a:r>
              <a:rPr sz="1600" dirty="0">
                <a:solidFill>
                  <a:srgbClr val="3A3B3D"/>
                </a:solidFill>
                <a:latin typeface="Calibri"/>
                <a:cs typeface="Calibri"/>
              </a:rPr>
              <a:t>This</a:t>
            </a:r>
            <a:r>
              <a:rPr sz="1600" spc="-65" dirty="0">
                <a:solidFill>
                  <a:srgbClr val="3A3B3D"/>
                </a:solidFill>
                <a:latin typeface="Calibri"/>
                <a:cs typeface="Calibri"/>
              </a:rPr>
              <a:t> </a:t>
            </a:r>
            <a:r>
              <a:rPr sz="1600" spc="-10" dirty="0">
                <a:solidFill>
                  <a:srgbClr val="3A3B3D"/>
                </a:solidFill>
                <a:latin typeface="Calibri"/>
                <a:cs typeface="Calibri"/>
              </a:rPr>
              <a:t>system</a:t>
            </a:r>
            <a:r>
              <a:rPr sz="1600" spc="-40" dirty="0">
                <a:solidFill>
                  <a:srgbClr val="3A3B3D"/>
                </a:solidFill>
                <a:latin typeface="Calibri"/>
                <a:cs typeface="Calibri"/>
              </a:rPr>
              <a:t> </a:t>
            </a:r>
            <a:r>
              <a:rPr sz="1600" dirty="0">
                <a:solidFill>
                  <a:srgbClr val="3A3B3D"/>
                </a:solidFill>
                <a:latin typeface="Calibri"/>
                <a:cs typeface="Calibri"/>
              </a:rPr>
              <a:t>also</a:t>
            </a:r>
            <a:r>
              <a:rPr sz="1600" spc="-45" dirty="0">
                <a:solidFill>
                  <a:srgbClr val="3A3B3D"/>
                </a:solidFill>
                <a:latin typeface="Calibri"/>
                <a:cs typeface="Calibri"/>
              </a:rPr>
              <a:t> </a:t>
            </a:r>
            <a:r>
              <a:rPr sz="1600" dirty="0">
                <a:solidFill>
                  <a:srgbClr val="3A3B3D"/>
                </a:solidFill>
                <a:latin typeface="Calibri"/>
                <a:cs typeface="Calibri"/>
              </a:rPr>
              <a:t>serves</a:t>
            </a:r>
            <a:r>
              <a:rPr sz="1600" spc="-10" dirty="0">
                <a:solidFill>
                  <a:srgbClr val="3A3B3D"/>
                </a:solidFill>
                <a:latin typeface="Calibri"/>
                <a:cs typeface="Calibri"/>
              </a:rPr>
              <a:t> </a:t>
            </a:r>
            <a:r>
              <a:rPr sz="1600" dirty="0">
                <a:solidFill>
                  <a:srgbClr val="3A3B3D"/>
                </a:solidFill>
                <a:latin typeface="Calibri"/>
                <a:cs typeface="Calibri"/>
              </a:rPr>
              <a:t>as</a:t>
            </a:r>
            <a:r>
              <a:rPr sz="1600" spc="-40" dirty="0">
                <a:solidFill>
                  <a:srgbClr val="3A3B3D"/>
                </a:solidFill>
                <a:latin typeface="Calibri"/>
                <a:cs typeface="Calibri"/>
              </a:rPr>
              <a:t> </a:t>
            </a:r>
            <a:r>
              <a:rPr sz="1600" dirty="0">
                <a:solidFill>
                  <a:srgbClr val="3A3B3D"/>
                </a:solidFill>
                <a:latin typeface="Calibri"/>
                <a:cs typeface="Calibri"/>
              </a:rPr>
              <a:t>the</a:t>
            </a:r>
            <a:r>
              <a:rPr sz="1600" spc="-45" dirty="0">
                <a:solidFill>
                  <a:srgbClr val="3A3B3D"/>
                </a:solidFill>
                <a:latin typeface="Calibri"/>
                <a:cs typeface="Calibri"/>
              </a:rPr>
              <a:t> </a:t>
            </a:r>
            <a:r>
              <a:rPr sz="1600" spc="-10" dirty="0">
                <a:solidFill>
                  <a:srgbClr val="3A3B3D"/>
                </a:solidFill>
                <a:latin typeface="Calibri"/>
                <a:cs typeface="Calibri"/>
              </a:rPr>
              <a:t>database</a:t>
            </a:r>
            <a:r>
              <a:rPr sz="1600" spc="-40" dirty="0">
                <a:solidFill>
                  <a:srgbClr val="3A3B3D"/>
                </a:solidFill>
                <a:latin typeface="Calibri"/>
                <a:cs typeface="Calibri"/>
              </a:rPr>
              <a:t> </a:t>
            </a:r>
            <a:r>
              <a:rPr sz="1600" dirty="0">
                <a:solidFill>
                  <a:srgbClr val="3A3B3D"/>
                </a:solidFill>
                <a:latin typeface="Calibri"/>
                <a:cs typeface="Calibri"/>
              </a:rPr>
              <a:t>for</a:t>
            </a:r>
            <a:r>
              <a:rPr sz="1600" spc="-35" dirty="0">
                <a:solidFill>
                  <a:srgbClr val="3A3B3D"/>
                </a:solidFill>
                <a:latin typeface="Calibri"/>
                <a:cs typeface="Calibri"/>
              </a:rPr>
              <a:t> </a:t>
            </a:r>
            <a:r>
              <a:rPr sz="1600" spc="-25" dirty="0">
                <a:solidFill>
                  <a:srgbClr val="3A3B3D"/>
                </a:solidFill>
                <a:latin typeface="Calibri"/>
                <a:cs typeface="Calibri"/>
              </a:rPr>
              <a:t>all </a:t>
            </a:r>
            <a:r>
              <a:rPr sz="1600" dirty="0">
                <a:solidFill>
                  <a:srgbClr val="3A3B3D"/>
                </a:solidFill>
                <a:latin typeface="Calibri"/>
                <a:cs typeface="Calibri"/>
              </a:rPr>
              <a:t>field</a:t>
            </a:r>
            <a:r>
              <a:rPr sz="1600" spc="-45" dirty="0">
                <a:solidFill>
                  <a:srgbClr val="3A3B3D"/>
                </a:solidFill>
                <a:latin typeface="Calibri"/>
                <a:cs typeface="Calibri"/>
              </a:rPr>
              <a:t> </a:t>
            </a:r>
            <a:r>
              <a:rPr sz="1600" spc="-10" dirty="0">
                <a:solidFill>
                  <a:srgbClr val="3A3B3D"/>
                </a:solidFill>
                <a:latin typeface="Calibri"/>
                <a:cs typeface="Calibri"/>
              </a:rPr>
              <a:t>placement</a:t>
            </a:r>
            <a:r>
              <a:rPr sz="1600" spc="-35" dirty="0">
                <a:solidFill>
                  <a:srgbClr val="3A3B3D"/>
                </a:solidFill>
                <a:latin typeface="Calibri"/>
                <a:cs typeface="Calibri"/>
              </a:rPr>
              <a:t> </a:t>
            </a:r>
            <a:r>
              <a:rPr sz="1600" spc="-10" dirty="0">
                <a:solidFill>
                  <a:srgbClr val="3A3B3D"/>
                </a:solidFill>
                <a:latin typeface="Calibri"/>
                <a:cs typeface="Calibri"/>
              </a:rPr>
              <a:t>organizations</a:t>
            </a:r>
            <a:r>
              <a:rPr sz="1600" spc="-55" dirty="0">
                <a:solidFill>
                  <a:srgbClr val="3A3B3D"/>
                </a:solidFill>
                <a:latin typeface="Calibri"/>
                <a:cs typeface="Calibri"/>
              </a:rPr>
              <a:t> </a:t>
            </a:r>
            <a:r>
              <a:rPr sz="1600" dirty="0">
                <a:solidFill>
                  <a:srgbClr val="3A3B3D"/>
                </a:solidFill>
                <a:latin typeface="Calibri"/>
                <a:cs typeface="Calibri"/>
              </a:rPr>
              <a:t>and</a:t>
            </a:r>
            <a:r>
              <a:rPr sz="1600" spc="-35" dirty="0">
                <a:solidFill>
                  <a:srgbClr val="3A3B3D"/>
                </a:solidFill>
                <a:latin typeface="Calibri"/>
                <a:cs typeface="Calibri"/>
              </a:rPr>
              <a:t> </a:t>
            </a:r>
            <a:r>
              <a:rPr sz="1600" dirty="0">
                <a:solidFill>
                  <a:srgbClr val="3A3B3D"/>
                </a:solidFill>
                <a:latin typeface="Calibri"/>
                <a:cs typeface="Calibri"/>
              </a:rPr>
              <a:t>field</a:t>
            </a:r>
            <a:r>
              <a:rPr sz="1600" spc="-55" dirty="0">
                <a:solidFill>
                  <a:srgbClr val="3A3B3D"/>
                </a:solidFill>
                <a:latin typeface="Calibri"/>
                <a:cs typeface="Calibri"/>
              </a:rPr>
              <a:t> </a:t>
            </a:r>
            <a:r>
              <a:rPr sz="1600" spc="-10" dirty="0">
                <a:solidFill>
                  <a:srgbClr val="3A3B3D"/>
                </a:solidFill>
                <a:latin typeface="Calibri"/>
                <a:cs typeface="Calibri"/>
              </a:rPr>
              <a:t>instructors.</a:t>
            </a:r>
            <a:endParaRPr sz="1600">
              <a:latin typeface="Calibri"/>
              <a:cs typeface="Calibri"/>
            </a:endParaRPr>
          </a:p>
          <a:p>
            <a:pPr marL="12700">
              <a:lnSpc>
                <a:spcPct val="100000"/>
              </a:lnSpc>
              <a:spcBef>
                <a:spcPts val="575"/>
              </a:spcBef>
            </a:pPr>
            <a:r>
              <a:rPr sz="1600" dirty="0">
                <a:solidFill>
                  <a:srgbClr val="3A3B3D"/>
                </a:solidFill>
                <a:latin typeface="Calibri"/>
                <a:cs typeface="Calibri"/>
              </a:rPr>
              <a:t>Some</a:t>
            </a:r>
            <a:r>
              <a:rPr sz="1600" spc="-40" dirty="0">
                <a:solidFill>
                  <a:srgbClr val="3A3B3D"/>
                </a:solidFill>
                <a:latin typeface="Calibri"/>
                <a:cs typeface="Calibri"/>
              </a:rPr>
              <a:t> </a:t>
            </a:r>
            <a:r>
              <a:rPr sz="1600" dirty="0">
                <a:solidFill>
                  <a:srgbClr val="3A3B3D"/>
                </a:solidFill>
                <a:latin typeface="Calibri"/>
                <a:cs typeface="Calibri"/>
              </a:rPr>
              <a:t>key</a:t>
            </a:r>
            <a:r>
              <a:rPr sz="1600" spc="-40" dirty="0">
                <a:solidFill>
                  <a:srgbClr val="3A3B3D"/>
                </a:solidFill>
                <a:latin typeface="Calibri"/>
                <a:cs typeface="Calibri"/>
              </a:rPr>
              <a:t> </a:t>
            </a:r>
            <a:r>
              <a:rPr sz="1600" dirty="0">
                <a:solidFill>
                  <a:srgbClr val="3A3B3D"/>
                </a:solidFill>
                <a:latin typeface="Calibri"/>
                <a:cs typeface="Calibri"/>
              </a:rPr>
              <a:t>benefits</a:t>
            </a:r>
            <a:r>
              <a:rPr sz="1600" spc="-60" dirty="0">
                <a:solidFill>
                  <a:srgbClr val="3A3B3D"/>
                </a:solidFill>
                <a:latin typeface="Calibri"/>
                <a:cs typeface="Calibri"/>
              </a:rPr>
              <a:t> </a:t>
            </a:r>
            <a:r>
              <a:rPr sz="1600" dirty="0">
                <a:solidFill>
                  <a:srgbClr val="3A3B3D"/>
                </a:solidFill>
                <a:latin typeface="Calibri"/>
                <a:cs typeface="Calibri"/>
              </a:rPr>
              <a:t>of</a:t>
            </a:r>
            <a:r>
              <a:rPr sz="1600" spc="-60" dirty="0">
                <a:solidFill>
                  <a:srgbClr val="3A3B3D"/>
                </a:solidFill>
                <a:latin typeface="Calibri"/>
                <a:cs typeface="Calibri"/>
              </a:rPr>
              <a:t> </a:t>
            </a:r>
            <a:r>
              <a:rPr sz="1600" spc="-20" dirty="0">
                <a:solidFill>
                  <a:srgbClr val="3A3B3D"/>
                </a:solidFill>
                <a:latin typeface="Calibri"/>
                <a:cs typeface="Calibri"/>
              </a:rPr>
              <a:t>IPT:</a:t>
            </a:r>
            <a:endParaRPr sz="1600">
              <a:latin typeface="Calibri"/>
              <a:cs typeface="Calibri"/>
            </a:endParaRPr>
          </a:p>
          <a:p>
            <a:pPr>
              <a:lnSpc>
                <a:spcPct val="100000"/>
              </a:lnSpc>
              <a:spcBef>
                <a:spcPts val="10"/>
              </a:spcBef>
            </a:pPr>
            <a:endParaRPr sz="2350">
              <a:latin typeface="Calibri"/>
              <a:cs typeface="Calibri"/>
            </a:endParaRPr>
          </a:p>
          <a:p>
            <a:pPr marL="354965" marR="5080" indent="-342900">
              <a:lnSpc>
                <a:spcPct val="110000"/>
              </a:lnSpc>
              <a:buFont typeface="Arial"/>
              <a:buChar char="•"/>
              <a:tabLst>
                <a:tab pos="354965" algn="l"/>
                <a:tab pos="355600" algn="l"/>
              </a:tabLst>
            </a:pPr>
            <a:r>
              <a:rPr sz="1600" spc="-10" dirty="0">
                <a:solidFill>
                  <a:srgbClr val="3A3B3D"/>
                </a:solidFill>
                <a:latin typeface="Calibri"/>
                <a:cs typeface="Calibri"/>
              </a:rPr>
              <a:t>Provides</a:t>
            </a:r>
            <a:r>
              <a:rPr sz="1600" spc="-25" dirty="0">
                <a:solidFill>
                  <a:srgbClr val="3A3B3D"/>
                </a:solidFill>
                <a:latin typeface="Calibri"/>
                <a:cs typeface="Calibri"/>
              </a:rPr>
              <a:t> </a:t>
            </a:r>
            <a:r>
              <a:rPr sz="1600" spc="-10" dirty="0">
                <a:solidFill>
                  <a:srgbClr val="3A3B3D"/>
                </a:solidFill>
                <a:latin typeface="Calibri"/>
                <a:cs typeface="Calibri"/>
              </a:rPr>
              <a:t>students</a:t>
            </a:r>
            <a:r>
              <a:rPr sz="1600" spc="-50" dirty="0">
                <a:solidFill>
                  <a:srgbClr val="3A3B3D"/>
                </a:solidFill>
                <a:latin typeface="Calibri"/>
                <a:cs typeface="Calibri"/>
              </a:rPr>
              <a:t> </a:t>
            </a:r>
            <a:r>
              <a:rPr sz="1600" dirty="0">
                <a:solidFill>
                  <a:srgbClr val="3A3B3D"/>
                </a:solidFill>
                <a:latin typeface="Calibri"/>
                <a:cs typeface="Calibri"/>
              </a:rPr>
              <a:t>with</a:t>
            </a:r>
            <a:r>
              <a:rPr sz="1600" spc="-45" dirty="0">
                <a:solidFill>
                  <a:srgbClr val="3A3B3D"/>
                </a:solidFill>
                <a:latin typeface="Calibri"/>
                <a:cs typeface="Calibri"/>
              </a:rPr>
              <a:t> </a:t>
            </a:r>
            <a:r>
              <a:rPr sz="1600" dirty="0">
                <a:solidFill>
                  <a:srgbClr val="3A3B3D"/>
                </a:solidFill>
                <a:latin typeface="Calibri"/>
                <a:cs typeface="Calibri"/>
              </a:rPr>
              <a:t>access</a:t>
            </a:r>
            <a:r>
              <a:rPr sz="1600" spc="-35" dirty="0">
                <a:solidFill>
                  <a:srgbClr val="3A3B3D"/>
                </a:solidFill>
                <a:latin typeface="Calibri"/>
                <a:cs typeface="Calibri"/>
              </a:rPr>
              <a:t> </a:t>
            </a:r>
            <a:r>
              <a:rPr sz="1600" dirty="0">
                <a:solidFill>
                  <a:srgbClr val="3A3B3D"/>
                </a:solidFill>
                <a:latin typeface="Calibri"/>
                <a:cs typeface="Calibri"/>
              </a:rPr>
              <a:t>to</a:t>
            </a:r>
            <a:r>
              <a:rPr sz="1600" spc="-35" dirty="0">
                <a:solidFill>
                  <a:srgbClr val="3A3B3D"/>
                </a:solidFill>
                <a:latin typeface="Calibri"/>
                <a:cs typeface="Calibri"/>
              </a:rPr>
              <a:t> </a:t>
            </a:r>
            <a:r>
              <a:rPr sz="1600" dirty="0">
                <a:solidFill>
                  <a:srgbClr val="3A3B3D"/>
                </a:solidFill>
                <a:latin typeface="Calibri"/>
                <a:cs typeface="Calibri"/>
              </a:rPr>
              <a:t>their</a:t>
            </a:r>
            <a:r>
              <a:rPr sz="1600" spc="-50" dirty="0">
                <a:solidFill>
                  <a:srgbClr val="3A3B3D"/>
                </a:solidFill>
                <a:latin typeface="Calibri"/>
                <a:cs typeface="Calibri"/>
              </a:rPr>
              <a:t> </a:t>
            </a:r>
            <a:r>
              <a:rPr sz="1600" dirty="0">
                <a:solidFill>
                  <a:srgbClr val="3A3B3D"/>
                </a:solidFill>
                <a:latin typeface="Calibri"/>
                <a:cs typeface="Calibri"/>
              </a:rPr>
              <a:t>own</a:t>
            </a:r>
            <a:r>
              <a:rPr sz="1600" spc="-20" dirty="0">
                <a:solidFill>
                  <a:srgbClr val="3A3B3D"/>
                </a:solidFill>
                <a:latin typeface="Calibri"/>
                <a:cs typeface="Calibri"/>
              </a:rPr>
              <a:t> </a:t>
            </a:r>
            <a:r>
              <a:rPr sz="1600" dirty="0">
                <a:solidFill>
                  <a:srgbClr val="3A3B3D"/>
                </a:solidFill>
                <a:latin typeface="Calibri"/>
                <a:cs typeface="Calibri"/>
              </a:rPr>
              <a:t>personal</a:t>
            </a:r>
            <a:r>
              <a:rPr sz="1600" spc="-25" dirty="0">
                <a:solidFill>
                  <a:srgbClr val="3A3B3D"/>
                </a:solidFill>
                <a:latin typeface="Calibri"/>
                <a:cs typeface="Calibri"/>
              </a:rPr>
              <a:t> </a:t>
            </a:r>
            <a:r>
              <a:rPr sz="1600" dirty="0">
                <a:solidFill>
                  <a:srgbClr val="3A3B3D"/>
                </a:solidFill>
                <a:latin typeface="Calibri"/>
                <a:cs typeface="Calibri"/>
              </a:rPr>
              <a:t>pages</a:t>
            </a:r>
            <a:r>
              <a:rPr sz="1600" spc="-45" dirty="0">
                <a:solidFill>
                  <a:srgbClr val="3A3B3D"/>
                </a:solidFill>
                <a:latin typeface="Calibri"/>
                <a:cs typeface="Calibri"/>
              </a:rPr>
              <a:t> </a:t>
            </a:r>
            <a:r>
              <a:rPr sz="1600" dirty="0">
                <a:solidFill>
                  <a:srgbClr val="3A3B3D"/>
                </a:solidFill>
                <a:latin typeface="Calibri"/>
                <a:cs typeface="Calibri"/>
              </a:rPr>
              <a:t>to</a:t>
            </a:r>
            <a:r>
              <a:rPr sz="1600" spc="-40" dirty="0">
                <a:solidFill>
                  <a:srgbClr val="3A3B3D"/>
                </a:solidFill>
                <a:latin typeface="Calibri"/>
                <a:cs typeface="Calibri"/>
              </a:rPr>
              <a:t> </a:t>
            </a:r>
            <a:r>
              <a:rPr sz="1600" dirty="0">
                <a:solidFill>
                  <a:srgbClr val="3A3B3D"/>
                </a:solidFill>
                <a:latin typeface="Calibri"/>
                <a:cs typeface="Calibri"/>
              </a:rPr>
              <a:t>enter</a:t>
            </a:r>
            <a:r>
              <a:rPr sz="1600" spc="-30" dirty="0">
                <a:solidFill>
                  <a:srgbClr val="3A3B3D"/>
                </a:solidFill>
                <a:latin typeface="Calibri"/>
                <a:cs typeface="Calibri"/>
              </a:rPr>
              <a:t> </a:t>
            </a:r>
            <a:r>
              <a:rPr sz="1600" spc="-10" dirty="0">
                <a:solidFill>
                  <a:srgbClr val="3A3B3D"/>
                </a:solidFill>
                <a:latin typeface="Calibri"/>
                <a:cs typeface="Calibri"/>
              </a:rPr>
              <a:t>personal</a:t>
            </a:r>
            <a:r>
              <a:rPr sz="1600" spc="-40" dirty="0">
                <a:solidFill>
                  <a:srgbClr val="3A3B3D"/>
                </a:solidFill>
                <a:latin typeface="Calibri"/>
                <a:cs typeface="Calibri"/>
              </a:rPr>
              <a:t> </a:t>
            </a:r>
            <a:r>
              <a:rPr sz="1600" dirty="0">
                <a:solidFill>
                  <a:srgbClr val="3A3B3D"/>
                </a:solidFill>
                <a:latin typeface="Calibri"/>
                <a:cs typeface="Calibri"/>
              </a:rPr>
              <a:t>and</a:t>
            </a:r>
            <a:r>
              <a:rPr sz="1600" spc="-40" dirty="0">
                <a:solidFill>
                  <a:srgbClr val="3A3B3D"/>
                </a:solidFill>
                <a:latin typeface="Calibri"/>
                <a:cs typeface="Calibri"/>
              </a:rPr>
              <a:t> </a:t>
            </a:r>
            <a:r>
              <a:rPr sz="1600" spc="-10" dirty="0">
                <a:solidFill>
                  <a:srgbClr val="3A3B3D"/>
                </a:solidFill>
                <a:latin typeface="Calibri"/>
                <a:cs typeface="Calibri"/>
              </a:rPr>
              <a:t>emergency contact</a:t>
            </a:r>
            <a:r>
              <a:rPr sz="1600" spc="-45" dirty="0">
                <a:solidFill>
                  <a:srgbClr val="3A3B3D"/>
                </a:solidFill>
                <a:latin typeface="Calibri"/>
                <a:cs typeface="Calibri"/>
              </a:rPr>
              <a:t> </a:t>
            </a:r>
            <a:r>
              <a:rPr sz="1600" spc="-10" dirty="0">
                <a:solidFill>
                  <a:srgbClr val="3A3B3D"/>
                </a:solidFill>
                <a:latin typeface="Calibri"/>
                <a:cs typeface="Calibri"/>
              </a:rPr>
              <a:t>information</a:t>
            </a:r>
            <a:r>
              <a:rPr sz="1600" spc="-30" dirty="0">
                <a:solidFill>
                  <a:srgbClr val="3A3B3D"/>
                </a:solidFill>
                <a:latin typeface="Calibri"/>
                <a:cs typeface="Calibri"/>
              </a:rPr>
              <a:t> </a:t>
            </a:r>
            <a:r>
              <a:rPr sz="1600" dirty="0">
                <a:solidFill>
                  <a:srgbClr val="3A3B3D"/>
                </a:solidFill>
                <a:latin typeface="Calibri"/>
                <a:cs typeface="Calibri"/>
              </a:rPr>
              <a:t>for</a:t>
            </a:r>
            <a:r>
              <a:rPr sz="1600" spc="-35" dirty="0">
                <a:solidFill>
                  <a:srgbClr val="3A3B3D"/>
                </a:solidFill>
                <a:latin typeface="Calibri"/>
                <a:cs typeface="Calibri"/>
              </a:rPr>
              <a:t> </a:t>
            </a:r>
            <a:r>
              <a:rPr sz="1600" dirty="0">
                <a:solidFill>
                  <a:srgbClr val="3A3B3D"/>
                </a:solidFill>
                <a:latin typeface="Calibri"/>
                <a:cs typeface="Calibri"/>
              </a:rPr>
              <a:t>their</a:t>
            </a:r>
            <a:r>
              <a:rPr sz="1600" spc="-35" dirty="0">
                <a:solidFill>
                  <a:srgbClr val="3A3B3D"/>
                </a:solidFill>
                <a:latin typeface="Calibri"/>
                <a:cs typeface="Calibri"/>
              </a:rPr>
              <a:t> </a:t>
            </a:r>
            <a:r>
              <a:rPr sz="1600" dirty="0">
                <a:solidFill>
                  <a:srgbClr val="3A3B3D"/>
                </a:solidFill>
                <a:latin typeface="Calibri"/>
                <a:cs typeface="Calibri"/>
              </a:rPr>
              <a:t>field</a:t>
            </a:r>
            <a:r>
              <a:rPr sz="1600" spc="-55" dirty="0">
                <a:solidFill>
                  <a:srgbClr val="3A3B3D"/>
                </a:solidFill>
                <a:latin typeface="Calibri"/>
                <a:cs typeface="Calibri"/>
              </a:rPr>
              <a:t> </a:t>
            </a:r>
            <a:r>
              <a:rPr sz="1600" spc="-10" dirty="0">
                <a:solidFill>
                  <a:srgbClr val="3A3B3D"/>
                </a:solidFill>
                <a:latin typeface="Calibri"/>
                <a:cs typeface="Calibri"/>
              </a:rPr>
              <a:t>instructors.</a:t>
            </a:r>
            <a:r>
              <a:rPr sz="1600" spc="-50" dirty="0">
                <a:solidFill>
                  <a:srgbClr val="3A3B3D"/>
                </a:solidFill>
                <a:latin typeface="Calibri"/>
                <a:cs typeface="Calibri"/>
              </a:rPr>
              <a:t> </a:t>
            </a:r>
            <a:r>
              <a:rPr sz="1600" spc="-20" dirty="0">
                <a:solidFill>
                  <a:srgbClr val="3A3B3D"/>
                </a:solidFill>
                <a:latin typeface="Calibri"/>
                <a:cs typeface="Calibri"/>
              </a:rPr>
              <a:t>You</a:t>
            </a:r>
            <a:r>
              <a:rPr sz="1600" spc="-30" dirty="0">
                <a:solidFill>
                  <a:srgbClr val="3A3B3D"/>
                </a:solidFill>
                <a:latin typeface="Calibri"/>
                <a:cs typeface="Calibri"/>
              </a:rPr>
              <a:t> </a:t>
            </a:r>
            <a:r>
              <a:rPr sz="1600" dirty="0">
                <a:solidFill>
                  <a:srgbClr val="3A3B3D"/>
                </a:solidFill>
                <a:latin typeface="Calibri"/>
                <a:cs typeface="Calibri"/>
              </a:rPr>
              <a:t>will</a:t>
            </a:r>
            <a:r>
              <a:rPr sz="1600" spc="-50" dirty="0">
                <a:solidFill>
                  <a:srgbClr val="3A3B3D"/>
                </a:solidFill>
                <a:latin typeface="Calibri"/>
                <a:cs typeface="Calibri"/>
              </a:rPr>
              <a:t> </a:t>
            </a:r>
            <a:r>
              <a:rPr sz="1600" dirty="0">
                <a:solidFill>
                  <a:srgbClr val="3A3B3D"/>
                </a:solidFill>
                <a:latin typeface="Calibri"/>
                <a:cs typeface="Calibri"/>
              </a:rPr>
              <a:t>be</a:t>
            </a:r>
            <a:r>
              <a:rPr sz="1600" spc="-45" dirty="0">
                <a:solidFill>
                  <a:srgbClr val="3A3B3D"/>
                </a:solidFill>
                <a:latin typeface="Calibri"/>
                <a:cs typeface="Calibri"/>
              </a:rPr>
              <a:t> </a:t>
            </a:r>
            <a:r>
              <a:rPr sz="1600" dirty="0">
                <a:solidFill>
                  <a:srgbClr val="3A3B3D"/>
                </a:solidFill>
                <a:latin typeface="Calibri"/>
                <a:cs typeface="Calibri"/>
              </a:rPr>
              <a:t>able</a:t>
            </a:r>
            <a:r>
              <a:rPr sz="1600" spc="-45" dirty="0">
                <a:solidFill>
                  <a:srgbClr val="3A3B3D"/>
                </a:solidFill>
                <a:latin typeface="Calibri"/>
                <a:cs typeface="Calibri"/>
              </a:rPr>
              <a:t> </a:t>
            </a:r>
            <a:r>
              <a:rPr sz="1600" dirty="0">
                <a:solidFill>
                  <a:srgbClr val="3A3B3D"/>
                </a:solidFill>
                <a:latin typeface="Calibri"/>
                <a:cs typeface="Calibri"/>
              </a:rPr>
              <a:t>to</a:t>
            </a:r>
            <a:r>
              <a:rPr sz="1600" spc="-45" dirty="0">
                <a:solidFill>
                  <a:srgbClr val="3A3B3D"/>
                </a:solidFill>
                <a:latin typeface="Calibri"/>
                <a:cs typeface="Calibri"/>
              </a:rPr>
              <a:t> </a:t>
            </a:r>
            <a:r>
              <a:rPr sz="1600" dirty="0">
                <a:solidFill>
                  <a:srgbClr val="3A3B3D"/>
                </a:solidFill>
                <a:latin typeface="Calibri"/>
                <a:cs typeface="Calibri"/>
              </a:rPr>
              <a:t>access</a:t>
            </a:r>
            <a:r>
              <a:rPr sz="1600" spc="-35" dirty="0">
                <a:solidFill>
                  <a:srgbClr val="3A3B3D"/>
                </a:solidFill>
                <a:latin typeface="Calibri"/>
                <a:cs typeface="Calibri"/>
              </a:rPr>
              <a:t> </a:t>
            </a:r>
            <a:r>
              <a:rPr sz="1600" dirty="0">
                <a:solidFill>
                  <a:srgbClr val="3A3B3D"/>
                </a:solidFill>
                <a:latin typeface="Calibri"/>
                <a:cs typeface="Calibri"/>
              </a:rPr>
              <a:t>your</a:t>
            </a:r>
            <a:r>
              <a:rPr sz="1600" spc="-15" dirty="0">
                <a:solidFill>
                  <a:srgbClr val="3A3B3D"/>
                </a:solidFill>
                <a:latin typeface="Calibri"/>
                <a:cs typeface="Calibri"/>
              </a:rPr>
              <a:t> </a:t>
            </a:r>
            <a:r>
              <a:rPr sz="1600" spc="-10" dirty="0">
                <a:solidFill>
                  <a:srgbClr val="3A3B3D"/>
                </a:solidFill>
                <a:latin typeface="Calibri"/>
                <a:cs typeface="Calibri"/>
              </a:rPr>
              <a:t>student’s</a:t>
            </a:r>
            <a:r>
              <a:rPr sz="1600" spc="-55" dirty="0">
                <a:solidFill>
                  <a:srgbClr val="3A3B3D"/>
                </a:solidFill>
                <a:latin typeface="Calibri"/>
                <a:cs typeface="Calibri"/>
              </a:rPr>
              <a:t> </a:t>
            </a:r>
            <a:r>
              <a:rPr sz="1600" spc="-10" dirty="0">
                <a:solidFill>
                  <a:srgbClr val="3A3B3D"/>
                </a:solidFill>
                <a:latin typeface="Calibri"/>
                <a:cs typeface="Calibri"/>
              </a:rPr>
              <a:t>page.</a:t>
            </a:r>
            <a:endParaRPr sz="1600">
              <a:latin typeface="Calibri"/>
              <a:cs typeface="Calibri"/>
            </a:endParaRPr>
          </a:p>
          <a:p>
            <a:pPr>
              <a:lnSpc>
                <a:spcPct val="100000"/>
              </a:lnSpc>
              <a:spcBef>
                <a:spcPts val="10"/>
              </a:spcBef>
              <a:buClr>
                <a:srgbClr val="3A3B3D"/>
              </a:buClr>
              <a:buFont typeface="Arial"/>
              <a:buChar char="•"/>
            </a:pPr>
            <a:endParaRPr sz="2350">
              <a:latin typeface="Calibri"/>
              <a:cs typeface="Calibri"/>
            </a:endParaRPr>
          </a:p>
          <a:p>
            <a:pPr marL="354965" marR="17145" indent="-342900">
              <a:lnSpc>
                <a:spcPct val="110000"/>
              </a:lnSpc>
              <a:spcBef>
                <a:spcPts val="5"/>
              </a:spcBef>
              <a:buFont typeface="Arial"/>
              <a:buChar char="•"/>
              <a:tabLst>
                <a:tab pos="354965" algn="l"/>
                <a:tab pos="355600" algn="l"/>
              </a:tabLst>
            </a:pPr>
            <a:r>
              <a:rPr sz="1600" spc="-10" dirty="0">
                <a:solidFill>
                  <a:srgbClr val="3A3B3D"/>
                </a:solidFill>
                <a:latin typeface="Calibri"/>
                <a:cs typeface="Calibri"/>
              </a:rPr>
              <a:t>Provides</a:t>
            </a:r>
            <a:r>
              <a:rPr sz="1600" spc="-25" dirty="0">
                <a:solidFill>
                  <a:srgbClr val="3A3B3D"/>
                </a:solidFill>
                <a:latin typeface="Calibri"/>
                <a:cs typeface="Calibri"/>
              </a:rPr>
              <a:t> </a:t>
            </a:r>
            <a:r>
              <a:rPr sz="1600" dirty="0">
                <a:solidFill>
                  <a:srgbClr val="3A3B3D"/>
                </a:solidFill>
                <a:latin typeface="Calibri"/>
                <a:cs typeface="Calibri"/>
              </a:rPr>
              <a:t>Field</a:t>
            </a:r>
            <a:r>
              <a:rPr sz="1600" spc="-50" dirty="0">
                <a:solidFill>
                  <a:srgbClr val="3A3B3D"/>
                </a:solidFill>
                <a:latin typeface="Calibri"/>
                <a:cs typeface="Calibri"/>
              </a:rPr>
              <a:t> </a:t>
            </a:r>
            <a:r>
              <a:rPr sz="1600" spc="-10" dirty="0">
                <a:solidFill>
                  <a:srgbClr val="3A3B3D"/>
                </a:solidFill>
                <a:latin typeface="Calibri"/>
                <a:cs typeface="Calibri"/>
              </a:rPr>
              <a:t>Instructors,</a:t>
            </a:r>
            <a:r>
              <a:rPr sz="1600" spc="-35" dirty="0">
                <a:solidFill>
                  <a:srgbClr val="3A3B3D"/>
                </a:solidFill>
                <a:latin typeface="Calibri"/>
                <a:cs typeface="Calibri"/>
              </a:rPr>
              <a:t> </a:t>
            </a:r>
            <a:r>
              <a:rPr sz="1600" dirty="0">
                <a:solidFill>
                  <a:srgbClr val="3A3B3D"/>
                </a:solidFill>
                <a:latin typeface="Calibri"/>
                <a:cs typeface="Calibri"/>
              </a:rPr>
              <a:t>Liaisons,</a:t>
            </a:r>
            <a:r>
              <a:rPr sz="1600" spc="-60" dirty="0">
                <a:solidFill>
                  <a:srgbClr val="3A3B3D"/>
                </a:solidFill>
                <a:latin typeface="Calibri"/>
                <a:cs typeface="Calibri"/>
              </a:rPr>
              <a:t> </a:t>
            </a:r>
            <a:r>
              <a:rPr sz="1600" dirty="0">
                <a:solidFill>
                  <a:srgbClr val="3A3B3D"/>
                </a:solidFill>
                <a:latin typeface="Calibri"/>
                <a:cs typeface="Calibri"/>
              </a:rPr>
              <a:t>and</a:t>
            </a:r>
            <a:r>
              <a:rPr sz="1600" spc="-55" dirty="0">
                <a:solidFill>
                  <a:srgbClr val="3A3B3D"/>
                </a:solidFill>
                <a:latin typeface="Calibri"/>
                <a:cs typeface="Calibri"/>
              </a:rPr>
              <a:t> </a:t>
            </a:r>
            <a:r>
              <a:rPr sz="1600" dirty="0">
                <a:solidFill>
                  <a:srgbClr val="3A3B3D"/>
                </a:solidFill>
                <a:latin typeface="Calibri"/>
                <a:cs typeface="Calibri"/>
              </a:rPr>
              <a:t>students</a:t>
            </a:r>
            <a:r>
              <a:rPr sz="1600" spc="-40" dirty="0">
                <a:solidFill>
                  <a:srgbClr val="3A3B3D"/>
                </a:solidFill>
                <a:latin typeface="Calibri"/>
                <a:cs typeface="Calibri"/>
              </a:rPr>
              <a:t> </a:t>
            </a:r>
            <a:r>
              <a:rPr sz="1600" dirty="0">
                <a:solidFill>
                  <a:srgbClr val="3A3B3D"/>
                </a:solidFill>
                <a:latin typeface="Calibri"/>
                <a:cs typeface="Calibri"/>
              </a:rPr>
              <a:t>with</a:t>
            </a:r>
            <a:r>
              <a:rPr sz="1600" spc="-45" dirty="0">
                <a:solidFill>
                  <a:srgbClr val="3A3B3D"/>
                </a:solidFill>
                <a:latin typeface="Calibri"/>
                <a:cs typeface="Calibri"/>
              </a:rPr>
              <a:t> </a:t>
            </a:r>
            <a:r>
              <a:rPr sz="1600" dirty="0">
                <a:solidFill>
                  <a:srgbClr val="3A3B3D"/>
                </a:solidFill>
                <a:latin typeface="Calibri"/>
                <a:cs typeface="Calibri"/>
              </a:rPr>
              <a:t>24/7</a:t>
            </a:r>
            <a:r>
              <a:rPr sz="1600" spc="-30" dirty="0">
                <a:solidFill>
                  <a:srgbClr val="3A3B3D"/>
                </a:solidFill>
                <a:latin typeface="Calibri"/>
                <a:cs typeface="Calibri"/>
              </a:rPr>
              <a:t> </a:t>
            </a:r>
            <a:r>
              <a:rPr sz="1600" dirty="0">
                <a:solidFill>
                  <a:srgbClr val="3A3B3D"/>
                </a:solidFill>
                <a:latin typeface="Calibri"/>
                <a:cs typeface="Calibri"/>
              </a:rPr>
              <a:t>online</a:t>
            </a:r>
            <a:r>
              <a:rPr sz="1600" spc="-45" dirty="0">
                <a:solidFill>
                  <a:srgbClr val="3A3B3D"/>
                </a:solidFill>
                <a:latin typeface="Calibri"/>
                <a:cs typeface="Calibri"/>
              </a:rPr>
              <a:t> </a:t>
            </a:r>
            <a:r>
              <a:rPr sz="1600" dirty="0">
                <a:solidFill>
                  <a:srgbClr val="3A3B3D"/>
                </a:solidFill>
                <a:latin typeface="Calibri"/>
                <a:cs typeface="Calibri"/>
              </a:rPr>
              <a:t>access</a:t>
            </a:r>
            <a:r>
              <a:rPr sz="1600" spc="-40" dirty="0">
                <a:solidFill>
                  <a:srgbClr val="3A3B3D"/>
                </a:solidFill>
                <a:latin typeface="Calibri"/>
                <a:cs typeface="Calibri"/>
              </a:rPr>
              <a:t> </a:t>
            </a:r>
            <a:r>
              <a:rPr sz="1600" dirty="0">
                <a:solidFill>
                  <a:srgbClr val="3A3B3D"/>
                </a:solidFill>
                <a:latin typeface="Calibri"/>
                <a:cs typeface="Calibri"/>
              </a:rPr>
              <a:t>to</a:t>
            </a:r>
            <a:r>
              <a:rPr sz="1600" spc="-45" dirty="0">
                <a:solidFill>
                  <a:srgbClr val="3A3B3D"/>
                </a:solidFill>
                <a:latin typeface="Calibri"/>
                <a:cs typeface="Calibri"/>
              </a:rPr>
              <a:t> </a:t>
            </a:r>
            <a:r>
              <a:rPr sz="1600" dirty="0">
                <a:solidFill>
                  <a:srgbClr val="3A3B3D"/>
                </a:solidFill>
                <a:latin typeface="Calibri"/>
                <a:cs typeface="Calibri"/>
              </a:rPr>
              <a:t>their</a:t>
            </a:r>
            <a:r>
              <a:rPr sz="1600" spc="-40" dirty="0">
                <a:solidFill>
                  <a:srgbClr val="3A3B3D"/>
                </a:solidFill>
                <a:latin typeface="Calibri"/>
                <a:cs typeface="Calibri"/>
              </a:rPr>
              <a:t> </a:t>
            </a:r>
            <a:r>
              <a:rPr sz="1600" dirty="0">
                <a:solidFill>
                  <a:srgbClr val="3A3B3D"/>
                </a:solidFill>
                <a:latin typeface="Calibri"/>
                <a:cs typeface="Calibri"/>
              </a:rPr>
              <a:t>own</a:t>
            </a:r>
            <a:r>
              <a:rPr sz="1600" spc="-25" dirty="0">
                <a:solidFill>
                  <a:srgbClr val="3A3B3D"/>
                </a:solidFill>
                <a:latin typeface="Calibri"/>
                <a:cs typeface="Calibri"/>
              </a:rPr>
              <a:t> </a:t>
            </a:r>
            <a:r>
              <a:rPr sz="1600" spc="-10" dirty="0">
                <a:solidFill>
                  <a:srgbClr val="3A3B3D"/>
                </a:solidFill>
                <a:latin typeface="Calibri"/>
                <a:cs typeface="Calibri"/>
              </a:rPr>
              <a:t>field </a:t>
            </a:r>
            <a:r>
              <a:rPr sz="1600" dirty="0">
                <a:solidFill>
                  <a:srgbClr val="3A3B3D"/>
                </a:solidFill>
                <a:latin typeface="Calibri"/>
                <a:cs typeface="Calibri"/>
              </a:rPr>
              <a:t>forms,</a:t>
            </a:r>
            <a:r>
              <a:rPr sz="1600" spc="-15" dirty="0">
                <a:solidFill>
                  <a:srgbClr val="3A3B3D"/>
                </a:solidFill>
                <a:latin typeface="Calibri"/>
                <a:cs typeface="Calibri"/>
              </a:rPr>
              <a:t> </a:t>
            </a:r>
            <a:r>
              <a:rPr sz="1600" spc="-10" dirty="0">
                <a:solidFill>
                  <a:srgbClr val="3A3B3D"/>
                </a:solidFill>
                <a:latin typeface="Calibri"/>
                <a:cs typeface="Calibri"/>
              </a:rPr>
              <a:t>including</a:t>
            </a:r>
            <a:r>
              <a:rPr sz="1600" spc="-65" dirty="0">
                <a:solidFill>
                  <a:srgbClr val="3A3B3D"/>
                </a:solidFill>
                <a:latin typeface="Calibri"/>
                <a:cs typeface="Calibri"/>
              </a:rPr>
              <a:t> </a:t>
            </a:r>
            <a:r>
              <a:rPr sz="1600" dirty="0">
                <a:solidFill>
                  <a:srgbClr val="3A3B3D"/>
                </a:solidFill>
                <a:latin typeface="Calibri"/>
                <a:cs typeface="Calibri"/>
              </a:rPr>
              <a:t>the</a:t>
            </a:r>
            <a:r>
              <a:rPr sz="1600" spc="-25" dirty="0">
                <a:solidFill>
                  <a:srgbClr val="3A3B3D"/>
                </a:solidFill>
                <a:latin typeface="Calibri"/>
                <a:cs typeface="Calibri"/>
              </a:rPr>
              <a:t> </a:t>
            </a:r>
            <a:r>
              <a:rPr sz="1600" dirty="0">
                <a:solidFill>
                  <a:srgbClr val="3A3B3D"/>
                </a:solidFill>
                <a:latin typeface="Calibri"/>
                <a:cs typeface="Calibri"/>
              </a:rPr>
              <a:t>time</a:t>
            </a:r>
            <a:r>
              <a:rPr sz="1600" spc="-35" dirty="0">
                <a:solidFill>
                  <a:srgbClr val="3A3B3D"/>
                </a:solidFill>
                <a:latin typeface="Calibri"/>
                <a:cs typeface="Calibri"/>
              </a:rPr>
              <a:t> </a:t>
            </a:r>
            <a:r>
              <a:rPr sz="1600" dirty="0">
                <a:solidFill>
                  <a:srgbClr val="3A3B3D"/>
                </a:solidFill>
                <a:latin typeface="Calibri"/>
                <a:cs typeface="Calibri"/>
              </a:rPr>
              <a:t>sheet</a:t>
            </a:r>
            <a:r>
              <a:rPr sz="1600" spc="-20" dirty="0">
                <a:solidFill>
                  <a:srgbClr val="3A3B3D"/>
                </a:solidFill>
                <a:latin typeface="Calibri"/>
                <a:cs typeface="Calibri"/>
              </a:rPr>
              <a:t> </a:t>
            </a:r>
            <a:r>
              <a:rPr sz="1600" dirty="0">
                <a:solidFill>
                  <a:srgbClr val="3A3B3D"/>
                </a:solidFill>
                <a:latin typeface="Calibri"/>
                <a:cs typeface="Calibri"/>
              </a:rPr>
              <a:t>and</a:t>
            </a:r>
            <a:r>
              <a:rPr sz="1600" spc="295" dirty="0">
                <a:solidFill>
                  <a:srgbClr val="3A3B3D"/>
                </a:solidFill>
                <a:latin typeface="Calibri"/>
                <a:cs typeface="Calibri"/>
              </a:rPr>
              <a:t> </a:t>
            </a:r>
            <a:r>
              <a:rPr sz="1600" dirty="0">
                <a:solidFill>
                  <a:srgbClr val="3A3B3D"/>
                </a:solidFill>
                <a:latin typeface="Calibri"/>
                <a:cs typeface="Calibri"/>
              </a:rPr>
              <a:t>learning</a:t>
            </a:r>
            <a:r>
              <a:rPr sz="1600" spc="-40" dirty="0">
                <a:solidFill>
                  <a:srgbClr val="3A3B3D"/>
                </a:solidFill>
                <a:latin typeface="Calibri"/>
                <a:cs typeface="Calibri"/>
              </a:rPr>
              <a:t> </a:t>
            </a:r>
            <a:r>
              <a:rPr sz="1600" dirty="0">
                <a:solidFill>
                  <a:srgbClr val="3A3B3D"/>
                </a:solidFill>
                <a:latin typeface="Calibri"/>
                <a:cs typeface="Calibri"/>
              </a:rPr>
              <a:t>plan</a:t>
            </a:r>
            <a:r>
              <a:rPr sz="1600" spc="-50" dirty="0">
                <a:solidFill>
                  <a:srgbClr val="3A3B3D"/>
                </a:solidFill>
                <a:latin typeface="Calibri"/>
                <a:cs typeface="Calibri"/>
              </a:rPr>
              <a:t> </a:t>
            </a:r>
            <a:r>
              <a:rPr sz="1600" dirty="0">
                <a:solidFill>
                  <a:srgbClr val="3A3B3D"/>
                </a:solidFill>
                <a:latin typeface="Calibri"/>
                <a:cs typeface="Calibri"/>
              </a:rPr>
              <a:t>&amp;</a:t>
            </a:r>
            <a:r>
              <a:rPr sz="1600" spc="-30" dirty="0">
                <a:solidFill>
                  <a:srgbClr val="3A3B3D"/>
                </a:solidFill>
                <a:latin typeface="Calibri"/>
                <a:cs typeface="Calibri"/>
              </a:rPr>
              <a:t> </a:t>
            </a:r>
            <a:r>
              <a:rPr sz="1600" spc="-10" dirty="0">
                <a:solidFill>
                  <a:srgbClr val="3A3B3D"/>
                </a:solidFill>
                <a:latin typeface="Calibri"/>
                <a:cs typeface="Calibri"/>
              </a:rPr>
              <a:t>evaluation</a:t>
            </a:r>
            <a:r>
              <a:rPr sz="1600" spc="-45" dirty="0">
                <a:solidFill>
                  <a:srgbClr val="3A3B3D"/>
                </a:solidFill>
                <a:latin typeface="Calibri"/>
                <a:cs typeface="Calibri"/>
              </a:rPr>
              <a:t> </a:t>
            </a:r>
            <a:r>
              <a:rPr sz="1600" dirty="0">
                <a:solidFill>
                  <a:srgbClr val="3A3B3D"/>
                </a:solidFill>
                <a:latin typeface="Calibri"/>
                <a:cs typeface="Calibri"/>
              </a:rPr>
              <a:t>form.</a:t>
            </a:r>
            <a:r>
              <a:rPr sz="1600" spc="315" dirty="0">
                <a:solidFill>
                  <a:srgbClr val="3A3B3D"/>
                </a:solidFill>
                <a:latin typeface="Calibri"/>
                <a:cs typeface="Calibri"/>
              </a:rPr>
              <a:t> </a:t>
            </a:r>
            <a:r>
              <a:rPr sz="1600" spc="-40" dirty="0">
                <a:solidFill>
                  <a:srgbClr val="3A3B3D"/>
                </a:solidFill>
                <a:latin typeface="Calibri"/>
                <a:cs typeface="Calibri"/>
              </a:rPr>
              <a:t>You </a:t>
            </a:r>
            <a:r>
              <a:rPr sz="1600" dirty="0">
                <a:solidFill>
                  <a:srgbClr val="3A3B3D"/>
                </a:solidFill>
                <a:latin typeface="Calibri"/>
                <a:cs typeface="Calibri"/>
              </a:rPr>
              <a:t>will</a:t>
            </a:r>
            <a:r>
              <a:rPr sz="1600" spc="-40" dirty="0">
                <a:solidFill>
                  <a:srgbClr val="3A3B3D"/>
                </a:solidFill>
                <a:latin typeface="Calibri"/>
                <a:cs typeface="Calibri"/>
              </a:rPr>
              <a:t> </a:t>
            </a:r>
            <a:r>
              <a:rPr sz="1600" spc="-10" dirty="0">
                <a:solidFill>
                  <a:srgbClr val="3A3B3D"/>
                </a:solidFill>
                <a:latin typeface="Calibri"/>
                <a:cs typeface="Calibri"/>
              </a:rPr>
              <a:t>complete</a:t>
            </a:r>
            <a:r>
              <a:rPr sz="1600" spc="-25" dirty="0">
                <a:solidFill>
                  <a:srgbClr val="3A3B3D"/>
                </a:solidFill>
                <a:latin typeface="Calibri"/>
                <a:cs typeface="Calibri"/>
              </a:rPr>
              <a:t> and </a:t>
            </a:r>
            <a:r>
              <a:rPr sz="1600" dirty="0">
                <a:solidFill>
                  <a:srgbClr val="3A3B3D"/>
                </a:solidFill>
                <a:latin typeface="Calibri"/>
                <a:cs typeface="Calibri"/>
              </a:rPr>
              <a:t>sign</a:t>
            </a:r>
            <a:r>
              <a:rPr sz="1600" spc="-55" dirty="0">
                <a:solidFill>
                  <a:srgbClr val="3A3B3D"/>
                </a:solidFill>
                <a:latin typeface="Calibri"/>
                <a:cs typeface="Calibri"/>
              </a:rPr>
              <a:t> </a:t>
            </a:r>
            <a:r>
              <a:rPr sz="1600" dirty="0">
                <a:solidFill>
                  <a:srgbClr val="3A3B3D"/>
                </a:solidFill>
                <a:latin typeface="Calibri"/>
                <a:cs typeface="Calibri"/>
              </a:rPr>
              <a:t>all</a:t>
            </a:r>
            <a:r>
              <a:rPr sz="1600" spc="-60" dirty="0">
                <a:solidFill>
                  <a:srgbClr val="3A3B3D"/>
                </a:solidFill>
                <a:latin typeface="Calibri"/>
                <a:cs typeface="Calibri"/>
              </a:rPr>
              <a:t> </a:t>
            </a:r>
            <a:r>
              <a:rPr sz="1600" dirty="0">
                <a:solidFill>
                  <a:srgbClr val="3A3B3D"/>
                </a:solidFill>
                <a:latin typeface="Calibri"/>
                <a:cs typeface="Calibri"/>
              </a:rPr>
              <a:t>field</a:t>
            </a:r>
            <a:r>
              <a:rPr sz="1600" spc="-55" dirty="0">
                <a:solidFill>
                  <a:srgbClr val="3A3B3D"/>
                </a:solidFill>
                <a:latin typeface="Calibri"/>
                <a:cs typeface="Calibri"/>
              </a:rPr>
              <a:t> </a:t>
            </a:r>
            <a:r>
              <a:rPr sz="1600" dirty="0">
                <a:solidFill>
                  <a:srgbClr val="3A3B3D"/>
                </a:solidFill>
                <a:latin typeface="Calibri"/>
                <a:cs typeface="Calibri"/>
              </a:rPr>
              <a:t>forms</a:t>
            </a:r>
            <a:r>
              <a:rPr sz="1600" spc="-20" dirty="0">
                <a:solidFill>
                  <a:srgbClr val="3A3B3D"/>
                </a:solidFill>
                <a:latin typeface="Calibri"/>
                <a:cs typeface="Calibri"/>
              </a:rPr>
              <a:t> </a:t>
            </a:r>
            <a:r>
              <a:rPr sz="1600" dirty="0">
                <a:solidFill>
                  <a:srgbClr val="3A3B3D"/>
                </a:solidFill>
                <a:latin typeface="Calibri"/>
                <a:cs typeface="Calibri"/>
              </a:rPr>
              <a:t>online.</a:t>
            </a:r>
            <a:r>
              <a:rPr sz="1600" spc="270" dirty="0">
                <a:solidFill>
                  <a:srgbClr val="3A3B3D"/>
                </a:solidFill>
                <a:latin typeface="Calibri"/>
                <a:cs typeface="Calibri"/>
              </a:rPr>
              <a:t> </a:t>
            </a:r>
            <a:r>
              <a:rPr sz="1600" dirty="0">
                <a:solidFill>
                  <a:srgbClr val="3A3B3D"/>
                </a:solidFill>
                <a:latin typeface="Calibri"/>
                <a:cs typeface="Calibri"/>
              </a:rPr>
              <a:t>Once</a:t>
            </a:r>
            <a:r>
              <a:rPr sz="1600" spc="-35" dirty="0">
                <a:solidFill>
                  <a:srgbClr val="3A3B3D"/>
                </a:solidFill>
                <a:latin typeface="Calibri"/>
                <a:cs typeface="Calibri"/>
              </a:rPr>
              <a:t> </a:t>
            </a:r>
            <a:r>
              <a:rPr sz="1600" spc="-10" dirty="0">
                <a:solidFill>
                  <a:srgbClr val="3A3B3D"/>
                </a:solidFill>
                <a:latin typeface="Calibri"/>
                <a:cs typeface="Calibri"/>
              </a:rPr>
              <a:t>completed,</a:t>
            </a:r>
            <a:r>
              <a:rPr sz="1600" spc="-20" dirty="0">
                <a:solidFill>
                  <a:srgbClr val="3A3B3D"/>
                </a:solidFill>
                <a:latin typeface="Calibri"/>
                <a:cs typeface="Calibri"/>
              </a:rPr>
              <a:t> </a:t>
            </a:r>
            <a:r>
              <a:rPr sz="1600" dirty="0">
                <a:solidFill>
                  <a:srgbClr val="3A3B3D"/>
                </a:solidFill>
                <a:latin typeface="Calibri"/>
                <a:cs typeface="Calibri"/>
              </a:rPr>
              <a:t>these</a:t>
            </a:r>
            <a:r>
              <a:rPr sz="1600" spc="-25" dirty="0">
                <a:solidFill>
                  <a:srgbClr val="3A3B3D"/>
                </a:solidFill>
                <a:latin typeface="Calibri"/>
                <a:cs typeface="Calibri"/>
              </a:rPr>
              <a:t> </a:t>
            </a:r>
            <a:r>
              <a:rPr sz="1600" dirty="0">
                <a:solidFill>
                  <a:srgbClr val="3A3B3D"/>
                </a:solidFill>
                <a:latin typeface="Calibri"/>
                <a:cs typeface="Calibri"/>
              </a:rPr>
              <a:t>forms</a:t>
            </a:r>
            <a:r>
              <a:rPr sz="1600" spc="-25" dirty="0">
                <a:solidFill>
                  <a:srgbClr val="3A3B3D"/>
                </a:solidFill>
                <a:latin typeface="Calibri"/>
                <a:cs typeface="Calibri"/>
              </a:rPr>
              <a:t> </a:t>
            </a:r>
            <a:r>
              <a:rPr sz="1600" dirty="0">
                <a:solidFill>
                  <a:srgbClr val="3A3B3D"/>
                </a:solidFill>
                <a:latin typeface="Calibri"/>
                <a:cs typeface="Calibri"/>
              </a:rPr>
              <a:t>are</a:t>
            </a:r>
            <a:r>
              <a:rPr sz="1600" spc="-20" dirty="0">
                <a:solidFill>
                  <a:srgbClr val="3A3B3D"/>
                </a:solidFill>
                <a:latin typeface="Calibri"/>
                <a:cs typeface="Calibri"/>
              </a:rPr>
              <a:t> </a:t>
            </a:r>
            <a:r>
              <a:rPr sz="1600" spc="-10" dirty="0">
                <a:solidFill>
                  <a:srgbClr val="3A3B3D"/>
                </a:solidFill>
                <a:latin typeface="Calibri"/>
                <a:cs typeface="Calibri"/>
              </a:rPr>
              <a:t>submitted</a:t>
            </a:r>
            <a:r>
              <a:rPr sz="1600" spc="-50" dirty="0">
                <a:solidFill>
                  <a:srgbClr val="3A3B3D"/>
                </a:solidFill>
                <a:latin typeface="Calibri"/>
                <a:cs typeface="Calibri"/>
              </a:rPr>
              <a:t> </a:t>
            </a:r>
            <a:r>
              <a:rPr sz="1600" dirty="0">
                <a:solidFill>
                  <a:srgbClr val="3A3B3D"/>
                </a:solidFill>
                <a:latin typeface="Calibri"/>
                <a:cs typeface="Calibri"/>
              </a:rPr>
              <a:t>and</a:t>
            </a:r>
            <a:r>
              <a:rPr sz="1600" spc="-55" dirty="0">
                <a:solidFill>
                  <a:srgbClr val="3A3B3D"/>
                </a:solidFill>
                <a:latin typeface="Calibri"/>
                <a:cs typeface="Calibri"/>
              </a:rPr>
              <a:t> </a:t>
            </a:r>
            <a:r>
              <a:rPr sz="1600" spc="-10" dirty="0">
                <a:solidFill>
                  <a:srgbClr val="3A3B3D"/>
                </a:solidFill>
                <a:latin typeface="Calibri"/>
                <a:cs typeface="Calibri"/>
              </a:rPr>
              <a:t>archived</a:t>
            </a:r>
            <a:r>
              <a:rPr sz="1600" spc="-30" dirty="0">
                <a:solidFill>
                  <a:srgbClr val="3A3B3D"/>
                </a:solidFill>
                <a:latin typeface="Calibri"/>
                <a:cs typeface="Calibri"/>
              </a:rPr>
              <a:t> </a:t>
            </a:r>
            <a:r>
              <a:rPr sz="1600" spc="-10" dirty="0">
                <a:solidFill>
                  <a:srgbClr val="3A3B3D"/>
                </a:solidFill>
                <a:latin typeface="Calibri"/>
                <a:cs typeface="Calibri"/>
              </a:rPr>
              <a:t>online.</a:t>
            </a:r>
            <a:endParaRPr sz="1600">
              <a:latin typeface="Calibri"/>
              <a:cs typeface="Calibri"/>
            </a:endParaRPr>
          </a:p>
          <a:p>
            <a:pPr>
              <a:lnSpc>
                <a:spcPct val="100000"/>
              </a:lnSpc>
              <a:spcBef>
                <a:spcPts val="10"/>
              </a:spcBef>
            </a:pPr>
            <a:endParaRPr sz="2350">
              <a:latin typeface="Calibri"/>
              <a:cs typeface="Calibri"/>
            </a:endParaRPr>
          </a:p>
          <a:p>
            <a:pPr marL="12700" marR="20955">
              <a:lnSpc>
                <a:spcPct val="110000"/>
              </a:lnSpc>
            </a:pPr>
            <a:r>
              <a:rPr sz="1600" b="1" dirty="0">
                <a:solidFill>
                  <a:srgbClr val="3A3B3D"/>
                </a:solidFill>
                <a:latin typeface="Calibri"/>
                <a:cs typeface="Calibri"/>
              </a:rPr>
              <a:t>Privacy</a:t>
            </a:r>
            <a:r>
              <a:rPr sz="1600" b="1" spc="-35" dirty="0">
                <a:solidFill>
                  <a:srgbClr val="3A3B3D"/>
                </a:solidFill>
                <a:latin typeface="Calibri"/>
                <a:cs typeface="Calibri"/>
              </a:rPr>
              <a:t> </a:t>
            </a:r>
            <a:r>
              <a:rPr sz="1600" b="1" dirty="0">
                <a:solidFill>
                  <a:srgbClr val="3A3B3D"/>
                </a:solidFill>
                <a:latin typeface="Calibri"/>
                <a:cs typeface="Calibri"/>
              </a:rPr>
              <a:t>Notice</a:t>
            </a:r>
            <a:r>
              <a:rPr sz="1600" dirty="0">
                <a:solidFill>
                  <a:srgbClr val="3A3B3D"/>
                </a:solidFill>
                <a:latin typeface="Calibri"/>
                <a:cs typeface="Calibri"/>
              </a:rPr>
              <a:t>:</a:t>
            </a:r>
            <a:r>
              <a:rPr sz="1600" spc="-65" dirty="0">
                <a:solidFill>
                  <a:srgbClr val="3A3B3D"/>
                </a:solidFill>
                <a:latin typeface="Calibri"/>
                <a:cs typeface="Calibri"/>
              </a:rPr>
              <a:t> </a:t>
            </a:r>
            <a:r>
              <a:rPr sz="1600" dirty="0">
                <a:solidFill>
                  <a:srgbClr val="3A3B3D"/>
                </a:solidFill>
                <a:latin typeface="Calibri"/>
                <a:cs typeface="Calibri"/>
              </a:rPr>
              <a:t>Although</a:t>
            </a:r>
            <a:r>
              <a:rPr sz="1600" spc="-55" dirty="0">
                <a:solidFill>
                  <a:srgbClr val="3A3B3D"/>
                </a:solidFill>
                <a:latin typeface="Calibri"/>
                <a:cs typeface="Calibri"/>
              </a:rPr>
              <a:t> </a:t>
            </a:r>
            <a:r>
              <a:rPr sz="1600" dirty="0">
                <a:solidFill>
                  <a:srgbClr val="3A3B3D"/>
                </a:solidFill>
                <a:latin typeface="Calibri"/>
                <a:cs typeface="Calibri"/>
              </a:rPr>
              <a:t>this</a:t>
            </a:r>
            <a:r>
              <a:rPr sz="1600" spc="-55" dirty="0">
                <a:solidFill>
                  <a:srgbClr val="3A3B3D"/>
                </a:solidFill>
                <a:latin typeface="Calibri"/>
                <a:cs typeface="Calibri"/>
              </a:rPr>
              <a:t> </a:t>
            </a:r>
            <a:r>
              <a:rPr sz="1600" dirty="0">
                <a:solidFill>
                  <a:srgbClr val="3A3B3D"/>
                </a:solidFill>
                <a:latin typeface="Calibri"/>
                <a:cs typeface="Calibri"/>
              </a:rPr>
              <a:t>is</a:t>
            </a:r>
            <a:r>
              <a:rPr sz="1600" spc="-50" dirty="0">
                <a:solidFill>
                  <a:srgbClr val="3A3B3D"/>
                </a:solidFill>
                <a:latin typeface="Calibri"/>
                <a:cs typeface="Calibri"/>
              </a:rPr>
              <a:t> </a:t>
            </a:r>
            <a:r>
              <a:rPr sz="1600" dirty="0">
                <a:solidFill>
                  <a:srgbClr val="3A3B3D"/>
                </a:solidFill>
                <a:latin typeface="Calibri"/>
                <a:cs typeface="Calibri"/>
              </a:rPr>
              <a:t>a</a:t>
            </a:r>
            <a:r>
              <a:rPr sz="1600" spc="-40" dirty="0">
                <a:solidFill>
                  <a:srgbClr val="3A3B3D"/>
                </a:solidFill>
                <a:latin typeface="Calibri"/>
                <a:cs typeface="Calibri"/>
              </a:rPr>
              <a:t> </a:t>
            </a:r>
            <a:r>
              <a:rPr sz="1600" spc="-20" dirty="0">
                <a:solidFill>
                  <a:srgbClr val="3A3B3D"/>
                </a:solidFill>
                <a:latin typeface="Calibri"/>
                <a:cs typeface="Calibri"/>
              </a:rPr>
              <a:t>web-</a:t>
            </a:r>
            <a:r>
              <a:rPr sz="1600" dirty="0">
                <a:solidFill>
                  <a:srgbClr val="3A3B3D"/>
                </a:solidFill>
                <a:latin typeface="Calibri"/>
                <a:cs typeface="Calibri"/>
              </a:rPr>
              <a:t>based</a:t>
            </a:r>
            <a:r>
              <a:rPr sz="1600" spc="-50" dirty="0">
                <a:solidFill>
                  <a:srgbClr val="3A3B3D"/>
                </a:solidFill>
                <a:latin typeface="Calibri"/>
                <a:cs typeface="Calibri"/>
              </a:rPr>
              <a:t> </a:t>
            </a:r>
            <a:r>
              <a:rPr sz="1600" spc="-10" dirty="0">
                <a:solidFill>
                  <a:srgbClr val="3A3B3D"/>
                </a:solidFill>
                <a:latin typeface="Calibri"/>
                <a:cs typeface="Calibri"/>
              </a:rPr>
              <a:t>program,</a:t>
            </a:r>
            <a:r>
              <a:rPr sz="1600" spc="-15" dirty="0">
                <a:solidFill>
                  <a:srgbClr val="3A3B3D"/>
                </a:solidFill>
                <a:latin typeface="Calibri"/>
                <a:cs typeface="Calibri"/>
              </a:rPr>
              <a:t> </a:t>
            </a:r>
            <a:r>
              <a:rPr sz="1600" dirty="0">
                <a:solidFill>
                  <a:srgbClr val="3A3B3D"/>
                </a:solidFill>
                <a:latin typeface="Calibri"/>
                <a:cs typeface="Calibri"/>
              </a:rPr>
              <a:t>none</a:t>
            </a:r>
            <a:r>
              <a:rPr sz="1600" spc="-35" dirty="0">
                <a:solidFill>
                  <a:srgbClr val="3A3B3D"/>
                </a:solidFill>
                <a:latin typeface="Calibri"/>
                <a:cs typeface="Calibri"/>
              </a:rPr>
              <a:t> </a:t>
            </a:r>
            <a:r>
              <a:rPr sz="1600" dirty="0">
                <a:solidFill>
                  <a:srgbClr val="3A3B3D"/>
                </a:solidFill>
                <a:latin typeface="Calibri"/>
                <a:cs typeface="Calibri"/>
              </a:rPr>
              <a:t>of</a:t>
            </a:r>
            <a:r>
              <a:rPr sz="1600" spc="-35" dirty="0">
                <a:solidFill>
                  <a:srgbClr val="3A3B3D"/>
                </a:solidFill>
                <a:latin typeface="Calibri"/>
                <a:cs typeface="Calibri"/>
              </a:rPr>
              <a:t> </a:t>
            </a:r>
            <a:r>
              <a:rPr sz="1600" dirty="0">
                <a:solidFill>
                  <a:srgbClr val="3A3B3D"/>
                </a:solidFill>
                <a:latin typeface="Calibri"/>
                <a:cs typeface="Calibri"/>
              </a:rPr>
              <a:t>your</a:t>
            </a:r>
            <a:r>
              <a:rPr sz="1600" spc="-30" dirty="0">
                <a:solidFill>
                  <a:srgbClr val="3A3B3D"/>
                </a:solidFill>
                <a:latin typeface="Calibri"/>
                <a:cs typeface="Calibri"/>
              </a:rPr>
              <a:t> </a:t>
            </a:r>
            <a:r>
              <a:rPr sz="1600" dirty="0">
                <a:solidFill>
                  <a:srgbClr val="3A3B3D"/>
                </a:solidFill>
                <a:latin typeface="Calibri"/>
                <a:cs typeface="Calibri"/>
              </a:rPr>
              <a:t>personal</a:t>
            </a:r>
            <a:r>
              <a:rPr sz="1600" spc="-30" dirty="0">
                <a:solidFill>
                  <a:srgbClr val="3A3B3D"/>
                </a:solidFill>
                <a:latin typeface="Calibri"/>
                <a:cs typeface="Calibri"/>
              </a:rPr>
              <a:t> </a:t>
            </a:r>
            <a:r>
              <a:rPr sz="1600" spc="-10" dirty="0">
                <a:solidFill>
                  <a:srgbClr val="3A3B3D"/>
                </a:solidFill>
                <a:latin typeface="Calibri"/>
                <a:cs typeface="Calibri"/>
              </a:rPr>
              <a:t>information</a:t>
            </a:r>
            <a:r>
              <a:rPr sz="1600" spc="-45" dirty="0">
                <a:solidFill>
                  <a:srgbClr val="3A3B3D"/>
                </a:solidFill>
                <a:latin typeface="Calibri"/>
                <a:cs typeface="Calibri"/>
              </a:rPr>
              <a:t> </a:t>
            </a:r>
            <a:r>
              <a:rPr sz="1600" spc="-25" dirty="0">
                <a:solidFill>
                  <a:srgbClr val="3A3B3D"/>
                </a:solidFill>
                <a:latin typeface="Calibri"/>
                <a:cs typeface="Calibri"/>
              </a:rPr>
              <a:t>is </a:t>
            </a:r>
            <a:r>
              <a:rPr sz="1600" spc="-10" dirty="0">
                <a:solidFill>
                  <a:srgbClr val="3A3B3D"/>
                </a:solidFill>
                <a:latin typeface="Calibri"/>
                <a:cs typeface="Calibri"/>
              </a:rPr>
              <a:t>available</a:t>
            </a:r>
            <a:r>
              <a:rPr sz="1600" spc="-65" dirty="0">
                <a:solidFill>
                  <a:srgbClr val="3A3B3D"/>
                </a:solidFill>
                <a:latin typeface="Calibri"/>
                <a:cs typeface="Calibri"/>
              </a:rPr>
              <a:t> </a:t>
            </a:r>
            <a:r>
              <a:rPr sz="1600" dirty="0">
                <a:solidFill>
                  <a:srgbClr val="3A3B3D"/>
                </a:solidFill>
                <a:latin typeface="Calibri"/>
                <a:cs typeface="Calibri"/>
              </a:rPr>
              <a:t>to</a:t>
            </a:r>
            <a:r>
              <a:rPr sz="1600" spc="-30" dirty="0">
                <a:solidFill>
                  <a:srgbClr val="3A3B3D"/>
                </a:solidFill>
                <a:latin typeface="Calibri"/>
                <a:cs typeface="Calibri"/>
              </a:rPr>
              <a:t> </a:t>
            </a:r>
            <a:r>
              <a:rPr sz="1600" dirty="0">
                <a:solidFill>
                  <a:srgbClr val="3A3B3D"/>
                </a:solidFill>
                <a:latin typeface="Calibri"/>
                <a:cs typeface="Calibri"/>
              </a:rPr>
              <a:t>the</a:t>
            </a:r>
            <a:r>
              <a:rPr sz="1600" spc="-40" dirty="0">
                <a:solidFill>
                  <a:srgbClr val="3A3B3D"/>
                </a:solidFill>
                <a:latin typeface="Calibri"/>
                <a:cs typeface="Calibri"/>
              </a:rPr>
              <a:t> </a:t>
            </a:r>
            <a:r>
              <a:rPr sz="1600" spc="-10" dirty="0">
                <a:solidFill>
                  <a:srgbClr val="3A3B3D"/>
                </a:solidFill>
                <a:latin typeface="Calibri"/>
                <a:cs typeface="Calibri"/>
              </a:rPr>
              <a:t>general</a:t>
            </a:r>
            <a:r>
              <a:rPr sz="1600" spc="-20" dirty="0">
                <a:solidFill>
                  <a:srgbClr val="3A3B3D"/>
                </a:solidFill>
                <a:latin typeface="Calibri"/>
                <a:cs typeface="Calibri"/>
              </a:rPr>
              <a:t> </a:t>
            </a:r>
            <a:r>
              <a:rPr sz="1600" dirty="0">
                <a:solidFill>
                  <a:srgbClr val="3A3B3D"/>
                </a:solidFill>
                <a:latin typeface="Calibri"/>
                <a:cs typeface="Calibri"/>
              </a:rPr>
              <a:t>public.</a:t>
            </a:r>
            <a:r>
              <a:rPr sz="1600" spc="-70" dirty="0">
                <a:solidFill>
                  <a:srgbClr val="3A3B3D"/>
                </a:solidFill>
                <a:latin typeface="Calibri"/>
                <a:cs typeface="Calibri"/>
              </a:rPr>
              <a:t> </a:t>
            </a:r>
            <a:r>
              <a:rPr sz="1600" spc="-20" dirty="0">
                <a:solidFill>
                  <a:srgbClr val="3A3B3D"/>
                </a:solidFill>
                <a:latin typeface="Calibri"/>
                <a:cs typeface="Calibri"/>
              </a:rPr>
              <a:t>Your </a:t>
            </a:r>
            <a:r>
              <a:rPr sz="1600" spc="-10" dirty="0">
                <a:solidFill>
                  <a:srgbClr val="3A3B3D"/>
                </a:solidFill>
                <a:latin typeface="Calibri"/>
                <a:cs typeface="Calibri"/>
              </a:rPr>
              <a:t>information</a:t>
            </a:r>
            <a:r>
              <a:rPr sz="1600" spc="-40" dirty="0">
                <a:solidFill>
                  <a:srgbClr val="3A3B3D"/>
                </a:solidFill>
                <a:latin typeface="Calibri"/>
                <a:cs typeface="Calibri"/>
              </a:rPr>
              <a:t> </a:t>
            </a:r>
            <a:r>
              <a:rPr sz="1600" dirty="0">
                <a:solidFill>
                  <a:srgbClr val="3A3B3D"/>
                </a:solidFill>
                <a:latin typeface="Calibri"/>
                <a:cs typeface="Calibri"/>
              </a:rPr>
              <a:t>is</a:t>
            </a:r>
            <a:r>
              <a:rPr sz="1600" spc="-50" dirty="0">
                <a:solidFill>
                  <a:srgbClr val="3A3B3D"/>
                </a:solidFill>
                <a:latin typeface="Calibri"/>
                <a:cs typeface="Calibri"/>
              </a:rPr>
              <a:t> </a:t>
            </a:r>
            <a:r>
              <a:rPr sz="1600" spc="-10" dirty="0">
                <a:solidFill>
                  <a:srgbClr val="3A3B3D"/>
                </a:solidFill>
                <a:latin typeface="Calibri"/>
                <a:cs typeface="Calibri"/>
              </a:rPr>
              <a:t>password</a:t>
            </a:r>
            <a:r>
              <a:rPr sz="1600" spc="-5" dirty="0">
                <a:solidFill>
                  <a:srgbClr val="3A3B3D"/>
                </a:solidFill>
                <a:latin typeface="Calibri"/>
                <a:cs typeface="Calibri"/>
              </a:rPr>
              <a:t> </a:t>
            </a:r>
            <a:r>
              <a:rPr sz="1600" spc="-10" dirty="0">
                <a:solidFill>
                  <a:srgbClr val="3A3B3D"/>
                </a:solidFill>
                <a:latin typeface="Calibri"/>
                <a:cs typeface="Calibri"/>
              </a:rPr>
              <a:t>protected</a:t>
            </a:r>
            <a:r>
              <a:rPr sz="1600" spc="-25" dirty="0">
                <a:solidFill>
                  <a:srgbClr val="3A3B3D"/>
                </a:solidFill>
                <a:latin typeface="Calibri"/>
                <a:cs typeface="Calibri"/>
              </a:rPr>
              <a:t> </a:t>
            </a:r>
            <a:r>
              <a:rPr sz="1600" dirty="0">
                <a:solidFill>
                  <a:srgbClr val="3A3B3D"/>
                </a:solidFill>
                <a:latin typeface="Calibri"/>
                <a:cs typeface="Calibri"/>
              </a:rPr>
              <a:t>and</a:t>
            </a:r>
            <a:r>
              <a:rPr sz="1600" spc="-40" dirty="0">
                <a:solidFill>
                  <a:srgbClr val="3A3B3D"/>
                </a:solidFill>
                <a:latin typeface="Calibri"/>
                <a:cs typeface="Calibri"/>
              </a:rPr>
              <a:t> </a:t>
            </a:r>
            <a:r>
              <a:rPr sz="1600" dirty="0">
                <a:solidFill>
                  <a:srgbClr val="3A3B3D"/>
                </a:solidFill>
                <a:latin typeface="Calibri"/>
                <a:cs typeface="Calibri"/>
              </a:rPr>
              <a:t>the</a:t>
            </a:r>
            <a:r>
              <a:rPr sz="1600" spc="-40" dirty="0">
                <a:solidFill>
                  <a:srgbClr val="3A3B3D"/>
                </a:solidFill>
                <a:latin typeface="Calibri"/>
                <a:cs typeface="Calibri"/>
              </a:rPr>
              <a:t> </a:t>
            </a:r>
            <a:r>
              <a:rPr sz="1600" dirty="0">
                <a:solidFill>
                  <a:srgbClr val="3A3B3D"/>
                </a:solidFill>
                <a:latin typeface="Calibri"/>
                <a:cs typeface="Calibri"/>
              </a:rPr>
              <a:t>only</a:t>
            </a:r>
            <a:r>
              <a:rPr sz="1600" spc="-30" dirty="0">
                <a:solidFill>
                  <a:srgbClr val="3A3B3D"/>
                </a:solidFill>
                <a:latin typeface="Calibri"/>
                <a:cs typeface="Calibri"/>
              </a:rPr>
              <a:t> </a:t>
            </a:r>
            <a:r>
              <a:rPr sz="1600" dirty="0">
                <a:solidFill>
                  <a:srgbClr val="3A3B3D"/>
                </a:solidFill>
                <a:latin typeface="Calibri"/>
                <a:cs typeface="Calibri"/>
              </a:rPr>
              <a:t>people</a:t>
            </a:r>
            <a:r>
              <a:rPr sz="1600" spc="-30" dirty="0">
                <a:solidFill>
                  <a:srgbClr val="3A3B3D"/>
                </a:solidFill>
                <a:latin typeface="Calibri"/>
                <a:cs typeface="Calibri"/>
              </a:rPr>
              <a:t> </a:t>
            </a:r>
            <a:r>
              <a:rPr sz="1600" spc="-25" dirty="0">
                <a:solidFill>
                  <a:srgbClr val="3A3B3D"/>
                </a:solidFill>
                <a:latin typeface="Calibri"/>
                <a:cs typeface="Calibri"/>
              </a:rPr>
              <a:t>who </a:t>
            </a:r>
            <a:r>
              <a:rPr sz="1600" dirty="0">
                <a:solidFill>
                  <a:srgbClr val="3A3B3D"/>
                </a:solidFill>
                <a:latin typeface="Calibri"/>
                <a:cs typeface="Calibri"/>
              </a:rPr>
              <a:t>may</a:t>
            </a:r>
            <a:r>
              <a:rPr sz="1600" spc="-50" dirty="0">
                <a:solidFill>
                  <a:srgbClr val="3A3B3D"/>
                </a:solidFill>
                <a:latin typeface="Calibri"/>
                <a:cs typeface="Calibri"/>
              </a:rPr>
              <a:t> </a:t>
            </a:r>
            <a:r>
              <a:rPr sz="1600" dirty="0">
                <a:solidFill>
                  <a:srgbClr val="3A3B3D"/>
                </a:solidFill>
                <a:latin typeface="Calibri"/>
                <a:cs typeface="Calibri"/>
              </a:rPr>
              <a:t>view</a:t>
            </a:r>
            <a:r>
              <a:rPr sz="1600" spc="-25" dirty="0">
                <a:solidFill>
                  <a:srgbClr val="3A3B3D"/>
                </a:solidFill>
                <a:latin typeface="Calibri"/>
                <a:cs typeface="Calibri"/>
              </a:rPr>
              <a:t> </a:t>
            </a:r>
            <a:r>
              <a:rPr sz="1600" dirty="0">
                <a:solidFill>
                  <a:srgbClr val="3A3B3D"/>
                </a:solidFill>
                <a:latin typeface="Calibri"/>
                <a:cs typeface="Calibri"/>
              </a:rPr>
              <a:t>your</a:t>
            </a:r>
            <a:r>
              <a:rPr sz="1600" spc="-30" dirty="0">
                <a:solidFill>
                  <a:srgbClr val="3A3B3D"/>
                </a:solidFill>
                <a:latin typeface="Calibri"/>
                <a:cs typeface="Calibri"/>
              </a:rPr>
              <a:t> </a:t>
            </a:r>
            <a:r>
              <a:rPr sz="1600" spc="-10" dirty="0">
                <a:solidFill>
                  <a:srgbClr val="3A3B3D"/>
                </a:solidFill>
                <a:latin typeface="Calibri"/>
                <a:cs typeface="Calibri"/>
              </a:rPr>
              <a:t>information</a:t>
            </a:r>
            <a:r>
              <a:rPr sz="1600" spc="-45" dirty="0">
                <a:solidFill>
                  <a:srgbClr val="3A3B3D"/>
                </a:solidFill>
                <a:latin typeface="Calibri"/>
                <a:cs typeface="Calibri"/>
              </a:rPr>
              <a:t> </a:t>
            </a:r>
            <a:r>
              <a:rPr sz="1600" dirty="0">
                <a:solidFill>
                  <a:srgbClr val="3A3B3D"/>
                </a:solidFill>
                <a:latin typeface="Calibri"/>
                <a:cs typeface="Calibri"/>
              </a:rPr>
              <a:t>are</a:t>
            </a:r>
            <a:r>
              <a:rPr sz="1600" spc="-25" dirty="0">
                <a:solidFill>
                  <a:srgbClr val="3A3B3D"/>
                </a:solidFill>
                <a:latin typeface="Calibri"/>
                <a:cs typeface="Calibri"/>
              </a:rPr>
              <a:t> </a:t>
            </a:r>
            <a:r>
              <a:rPr sz="1600" dirty="0">
                <a:solidFill>
                  <a:srgbClr val="3A3B3D"/>
                </a:solidFill>
                <a:latin typeface="Calibri"/>
                <a:cs typeface="Calibri"/>
              </a:rPr>
              <a:t>the</a:t>
            </a:r>
            <a:r>
              <a:rPr sz="1600" spc="-45" dirty="0">
                <a:solidFill>
                  <a:srgbClr val="3A3B3D"/>
                </a:solidFill>
                <a:latin typeface="Calibri"/>
                <a:cs typeface="Calibri"/>
              </a:rPr>
              <a:t> </a:t>
            </a:r>
            <a:r>
              <a:rPr sz="1600" dirty="0">
                <a:solidFill>
                  <a:srgbClr val="3A3B3D"/>
                </a:solidFill>
                <a:latin typeface="Calibri"/>
                <a:cs typeface="Calibri"/>
              </a:rPr>
              <a:t>field</a:t>
            </a:r>
            <a:r>
              <a:rPr sz="1600" spc="-60" dirty="0">
                <a:solidFill>
                  <a:srgbClr val="3A3B3D"/>
                </a:solidFill>
                <a:latin typeface="Calibri"/>
                <a:cs typeface="Calibri"/>
              </a:rPr>
              <a:t> </a:t>
            </a:r>
            <a:r>
              <a:rPr sz="1600" dirty="0">
                <a:solidFill>
                  <a:srgbClr val="3A3B3D"/>
                </a:solidFill>
                <a:latin typeface="Calibri"/>
                <a:cs typeface="Calibri"/>
              </a:rPr>
              <a:t>support</a:t>
            </a:r>
            <a:r>
              <a:rPr sz="1600" spc="-25" dirty="0">
                <a:solidFill>
                  <a:srgbClr val="3A3B3D"/>
                </a:solidFill>
                <a:latin typeface="Calibri"/>
                <a:cs typeface="Calibri"/>
              </a:rPr>
              <a:t> </a:t>
            </a:r>
            <a:r>
              <a:rPr sz="1600" dirty="0">
                <a:solidFill>
                  <a:srgbClr val="3A3B3D"/>
                </a:solidFill>
                <a:latin typeface="Calibri"/>
                <a:cs typeface="Calibri"/>
              </a:rPr>
              <a:t>team</a:t>
            </a:r>
            <a:r>
              <a:rPr sz="1600" spc="-50" dirty="0">
                <a:solidFill>
                  <a:srgbClr val="3A3B3D"/>
                </a:solidFill>
                <a:latin typeface="Calibri"/>
                <a:cs typeface="Calibri"/>
              </a:rPr>
              <a:t> </a:t>
            </a:r>
            <a:r>
              <a:rPr sz="1600" dirty="0">
                <a:solidFill>
                  <a:srgbClr val="3A3B3D"/>
                </a:solidFill>
                <a:latin typeface="Calibri"/>
                <a:cs typeface="Calibri"/>
              </a:rPr>
              <a:t>at</a:t>
            </a:r>
            <a:r>
              <a:rPr sz="1600" spc="-40" dirty="0">
                <a:solidFill>
                  <a:srgbClr val="3A3B3D"/>
                </a:solidFill>
                <a:latin typeface="Calibri"/>
                <a:cs typeface="Calibri"/>
              </a:rPr>
              <a:t> </a:t>
            </a:r>
            <a:r>
              <a:rPr sz="1600" dirty="0">
                <a:solidFill>
                  <a:srgbClr val="3A3B3D"/>
                </a:solidFill>
                <a:latin typeface="Calibri"/>
                <a:cs typeface="Calibri"/>
              </a:rPr>
              <a:t>the</a:t>
            </a:r>
            <a:r>
              <a:rPr sz="1600" spc="-50" dirty="0">
                <a:solidFill>
                  <a:srgbClr val="3A3B3D"/>
                </a:solidFill>
                <a:latin typeface="Calibri"/>
                <a:cs typeface="Calibri"/>
              </a:rPr>
              <a:t> </a:t>
            </a:r>
            <a:r>
              <a:rPr sz="1600" dirty="0">
                <a:solidFill>
                  <a:srgbClr val="3A3B3D"/>
                </a:solidFill>
                <a:latin typeface="Calibri"/>
                <a:cs typeface="Calibri"/>
              </a:rPr>
              <a:t>CSW</a:t>
            </a:r>
            <a:r>
              <a:rPr sz="1600" spc="-35" dirty="0">
                <a:solidFill>
                  <a:srgbClr val="3A3B3D"/>
                </a:solidFill>
                <a:latin typeface="Calibri"/>
                <a:cs typeface="Calibri"/>
              </a:rPr>
              <a:t> </a:t>
            </a:r>
            <a:r>
              <a:rPr sz="1600" dirty="0">
                <a:solidFill>
                  <a:srgbClr val="3A3B3D"/>
                </a:solidFill>
                <a:latin typeface="Calibri"/>
                <a:cs typeface="Calibri"/>
              </a:rPr>
              <a:t>and</a:t>
            </a:r>
            <a:r>
              <a:rPr sz="1600" spc="-50" dirty="0">
                <a:solidFill>
                  <a:srgbClr val="3A3B3D"/>
                </a:solidFill>
                <a:latin typeface="Calibri"/>
                <a:cs typeface="Calibri"/>
              </a:rPr>
              <a:t> </a:t>
            </a:r>
            <a:r>
              <a:rPr sz="1600" dirty="0">
                <a:solidFill>
                  <a:srgbClr val="3A3B3D"/>
                </a:solidFill>
                <a:latin typeface="Calibri"/>
                <a:cs typeface="Calibri"/>
              </a:rPr>
              <a:t>your</a:t>
            </a:r>
            <a:r>
              <a:rPr sz="1600" spc="-30" dirty="0">
                <a:solidFill>
                  <a:srgbClr val="3A3B3D"/>
                </a:solidFill>
                <a:latin typeface="Calibri"/>
                <a:cs typeface="Calibri"/>
              </a:rPr>
              <a:t> </a:t>
            </a:r>
            <a:r>
              <a:rPr sz="1600" spc="-10" dirty="0">
                <a:solidFill>
                  <a:srgbClr val="3A3B3D"/>
                </a:solidFill>
                <a:latin typeface="Calibri"/>
                <a:cs typeface="Calibri"/>
              </a:rPr>
              <a:t>students.</a:t>
            </a:r>
            <a:endParaRPr sz="1600">
              <a:latin typeface="Calibri"/>
              <a:cs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065" rIns="0" bIns="0" rtlCol="0">
            <a:spAutoFit/>
          </a:bodyPr>
          <a:lstStyle/>
          <a:p>
            <a:pPr marL="10795">
              <a:lnSpc>
                <a:spcPct val="100000"/>
              </a:lnSpc>
              <a:spcBef>
                <a:spcPts val="95"/>
              </a:spcBef>
            </a:pPr>
            <a:r>
              <a:rPr dirty="0"/>
              <a:t>Getting</a:t>
            </a:r>
            <a:r>
              <a:rPr spc="-130" dirty="0"/>
              <a:t> </a:t>
            </a:r>
            <a:r>
              <a:rPr spc="-10" dirty="0"/>
              <a:t>Started</a:t>
            </a:r>
          </a:p>
        </p:txBody>
      </p:sp>
      <p:sp>
        <p:nvSpPr>
          <p:cNvPr id="4" name="object 4"/>
          <p:cNvSpPr txBox="1"/>
          <p:nvPr/>
        </p:nvSpPr>
        <p:spPr>
          <a:xfrm>
            <a:off x="993139" y="1714905"/>
            <a:ext cx="7998459" cy="2219960"/>
          </a:xfrm>
          <a:prstGeom prst="rect">
            <a:avLst/>
          </a:prstGeom>
        </p:spPr>
        <p:txBody>
          <a:bodyPr vert="horz" wrap="square" lIns="0" tIns="61594" rIns="0" bIns="0" rtlCol="0">
            <a:spAutoFit/>
          </a:bodyPr>
          <a:lstStyle/>
          <a:p>
            <a:pPr marL="355600" indent="-342900">
              <a:lnSpc>
                <a:spcPct val="100000"/>
              </a:lnSpc>
              <a:spcBef>
                <a:spcPts val="484"/>
              </a:spcBef>
              <a:buFont typeface="Arial"/>
              <a:buChar char="•"/>
              <a:tabLst>
                <a:tab pos="354965" algn="l"/>
                <a:tab pos="355600" algn="l"/>
              </a:tabLst>
            </a:pPr>
            <a:r>
              <a:rPr sz="1600" dirty="0">
                <a:solidFill>
                  <a:srgbClr val="3A3B3D"/>
                </a:solidFill>
                <a:latin typeface="Calibri"/>
                <a:cs typeface="Calibri"/>
              </a:rPr>
              <a:t>The</a:t>
            </a:r>
            <a:r>
              <a:rPr sz="1600" spc="-45" dirty="0">
                <a:solidFill>
                  <a:srgbClr val="3A3B3D"/>
                </a:solidFill>
                <a:latin typeface="Calibri"/>
                <a:cs typeface="Calibri"/>
              </a:rPr>
              <a:t> </a:t>
            </a:r>
            <a:r>
              <a:rPr sz="1600" dirty="0">
                <a:solidFill>
                  <a:srgbClr val="3A3B3D"/>
                </a:solidFill>
                <a:latin typeface="Calibri"/>
                <a:cs typeface="Calibri"/>
              </a:rPr>
              <a:t>IPT</a:t>
            </a:r>
            <a:r>
              <a:rPr sz="1600" spc="-45" dirty="0">
                <a:solidFill>
                  <a:srgbClr val="3A3B3D"/>
                </a:solidFill>
                <a:latin typeface="Calibri"/>
                <a:cs typeface="Calibri"/>
              </a:rPr>
              <a:t> </a:t>
            </a:r>
            <a:r>
              <a:rPr sz="1600" spc="-10" dirty="0">
                <a:solidFill>
                  <a:srgbClr val="3A3B3D"/>
                </a:solidFill>
                <a:latin typeface="Calibri"/>
                <a:cs typeface="Calibri"/>
              </a:rPr>
              <a:t>website</a:t>
            </a:r>
            <a:r>
              <a:rPr sz="1600" spc="-40" dirty="0">
                <a:solidFill>
                  <a:srgbClr val="3A3B3D"/>
                </a:solidFill>
                <a:latin typeface="Calibri"/>
                <a:cs typeface="Calibri"/>
              </a:rPr>
              <a:t> </a:t>
            </a:r>
            <a:r>
              <a:rPr sz="1600" dirty="0">
                <a:solidFill>
                  <a:srgbClr val="3A3B3D"/>
                </a:solidFill>
                <a:latin typeface="Calibri"/>
                <a:cs typeface="Calibri"/>
              </a:rPr>
              <a:t>is</a:t>
            </a:r>
            <a:r>
              <a:rPr sz="1600" spc="-50" dirty="0">
                <a:solidFill>
                  <a:srgbClr val="3A3B3D"/>
                </a:solidFill>
                <a:latin typeface="Calibri"/>
                <a:cs typeface="Calibri"/>
              </a:rPr>
              <a:t> </a:t>
            </a:r>
            <a:r>
              <a:rPr sz="1600" spc="-10" dirty="0">
                <a:solidFill>
                  <a:srgbClr val="3A3B3D"/>
                </a:solidFill>
                <a:latin typeface="Calibri"/>
                <a:cs typeface="Calibri"/>
              </a:rPr>
              <a:t>located</a:t>
            </a:r>
            <a:r>
              <a:rPr sz="1600" spc="-45" dirty="0">
                <a:solidFill>
                  <a:srgbClr val="3A3B3D"/>
                </a:solidFill>
                <a:latin typeface="Calibri"/>
                <a:cs typeface="Calibri"/>
              </a:rPr>
              <a:t> </a:t>
            </a:r>
            <a:r>
              <a:rPr sz="1600" dirty="0">
                <a:solidFill>
                  <a:srgbClr val="3A3B3D"/>
                </a:solidFill>
                <a:latin typeface="Calibri"/>
                <a:cs typeface="Calibri"/>
              </a:rPr>
              <a:t>at:</a:t>
            </a:r>
            <a:r>
              <a:rPr sz="1600" spc="-60" dirty="0">
                <a:solidFill>
                  <a:srgbClr val="3A3B3D"/>
                </a:solidFill>
                <a:latin typeface="Calibri"/>
                <a:cs typeface="Calibri"/>
              </a:rPr>
              <a:t> </a:t>
            </a:r>
            <a:r>
              <a:rPr sz="1600" u="sng" spc="-10" dirty="0">
                <a:solidFill>
                  <a:srgbClr val="0D4366"/>
                </a:solidFill>
                <a:uFill>
                  <a:solidFill>
                    <a:srgbClr val="0C4366"/>
                  </a:solidFill>
                </a:uFill>
                <a:latin typeface="Calibri"/>
                <a:cs typeface="Calibri"/>
                <a:hlinkClick r:id="rId2"/>
              </a:rPr>
              <a:t>www.runipt.com</a:t>
            </a:r>
            <a:r>
              <a:rPr sz="1600" spc="-20" dirty="0">
                <a:solidFill>
                  <a:srgbClr val="0D4366"/>
                </a:solidFill>
                <a:latin typeface="Calibri"/>
                <a:cs typeface="Calibri"/>
              </a:rPr>
              <a:t> </a:t>
            </a:r>
            <a:r>
              <a:rPr sz="1600" dirty="0">
                <a:solidFill>
                  <a:srgbClr val="3A3B3D"/>
                </a:solidFill>
                <a:latin typeface="Calibri"/>
                <a:cs typeface="Calibri"/>
              </a:rPr>
              <a:t>(please</a:t>
            </a:r>
            <a:r>
              <a:rPr sz="1600" spc="-40" dirty="0">
                <a:solidFill>
                  <a:srgbClr val="3A3B3D"/>
                </a:solidFill>
                <a:latin typeface="Calibri"/>
                <a:cs typeface="Calibri"/>
              </a:rPr>
              <a:t> </a:t>
            </a:r>
            <a:r>
              <a:rPr sz="1600" dirty="0">
                <a:solidFill>
                  <a:srgbClr val="3A3B3D"/>
                </a:solidFill>
                <a:latin typeface="Calibri"/>
                <a:cs typeface="Calibri"/>
              </a:rPr>
              <a:t>bookmark</a:t>
            </a:r>
            <a:r>
              <a:rPr sz="1600" spc="-15" dirty="0">
                <a:solidFill>
                  <a:srgbClr val="3A3B3D"/>
                </a:solidFill>
                <a:latin typeface="Calibri"/>
                <a:cs typeface="Calibri"/>
              </a:rPr>
              <a:t> </a:t>
            </a:r>
            <a:r>
              <a:rPr sz="1600" dirty="0">
                <a:solidFill>
                  <a:srgbClr val="3A3B3D"/>
                </a:solidFill>
                <a:latin typeface="Calibri"/>
                <a:cs typeface="Calibri"/>
              </a:rPr>
              <a:t>this</a:t>
            </a:r>
            <a:r>
              <a:rPr sz="1600" spc="-55" dirty="0">
                <a:solidFill>
                  <a:srgbClr val="3A3B3D"/>
                </a:solidFill>
                <a:latin typeface="Calibri"/>
                <a:cs typeface="Calibri"/>
              </a:rPr>
              <a:t> </a:t>
            </a:r>
            <a:r>
              <a:rPr sz="1600" spc="-10" dirty="0">
                <a:solidFill>
                  <a:srgbClr val="3A3B3D"/>
                </a:solidFill>
                <a:latin typeface="Calibri"/>
                <a:cs typeface="Calibri"/>
              </a:rPr>
              <a:t>page).</a:t>
            </a:r>
            <a:endParaRPr sz="1600">
              <a:latin typeface="Calibri"/>
              <a:cs typeface="Calibri"/>
            </a:endParaRPr>
          </a:p>
          <a:p>
            <a:pPr marL="354965" marR="5080" indent="-342900">
              <a:lnSpc>
                <a:spcPct val="100000"/>
              </a:lnSpc>
              <a:spcBef>
                <a:spcPts val="380"/>
              </a:spcBef>
              <a:buFont typeface="Arial"/>
              <a:buChar char="•"/>
              <a:tabLst>
                <a:tab pos="354965" algn="l"/>
                <a:tab pos="355600" algn="l"/>
              </a:tabLst>
            </a:pPr>
            <a:r>
              <a:rPr sz="1600" dirty="0">
                <a:solidFill>
                  <a:srgbClr val="3A3B3D"/>
                </a:solidFill>
                <a:latin typeface="Calibri"/>
                <a:cs typeface="Calibri"/>
              </a:rPr>
              <a:t>Three</a:t>
            </a:r>
            <a:r>
              <a:rPr sz="1600" spc="-30" dirty="0">
                <a:solidFill>
                  <a:srgbClr val="3A3B3D"/>
                </a:solidFill>
                <a:latin typeface="Calibri"/>
                <a:cs typeface="Calibri"/>
              </a:rPr>
              <a:t> </a:t>
            </a:r>
            <a:r>
              <a:rPr sz="1600" dirty="0">
                <a:solidFill>
                  <a:srgbClr val="3A3B3D"/>
                </a:solidFill>
                <a:latin typeface="Calibri"/>
                <a:cs typeface="Calibri"/>
              </a:rPr>
              <a:t>fields</a:t>
            </a:r>
            <a:r>
              <a:rPr sz="1600" spc="-60" dirty="0">
                <a:solidFill>
                  <a:srgbClr val="3A3B3D"/>
                </a:solidFill>
                <a:latin typeface="Calibri"/>
                <a:cs typeface="Calibri"/>
              </a:rPr>
              <a:t> </a:t>
            </a:r>
            <a:r>
              <a:rPr sz="1600" dirty="0">
                <a:solidFill>
                  <a:srgbClr val="3A3B3D"/>
                </a:solidFill>
                <a:latin typeface="Calibri"/>
                <a:cs typeface="Calibri"/>
              </a:rPr>
              <a:t>are</a:t>
            </a:r>
            <a:r>
              <a:rPr sz="1600" spc="-40" dirty="0">
                <a:solidFill>
                  <a:srgbClr val="3A3B3D"/>
                </a:solidFill>
                <a:latin typeface="Calibri"/>
                <a:cs typeface="Calibri"/>
              </a:rPr>
              <a:t> </a:t>
            </a:r>
            <a:r>
              <a:rPr sz="1600" spc="-10" dirty="0">
                <a:solidFill>
                  <a:srgbClr val="3A3B3D"/>
                </a:solidFill>
                <a:latin typeface="Calibri"/>
                <a:cs typeface="Calibri"/>
              </a:rPr>
              <a:t>required </a:t>
            </a:r>
            <a:r>
              <a:rPr sz="1600" dirty="0">
                <a:solidFill>
                  <a:srgbClr val="3A3B3D"/>
                </a:solidFill>
                <a:latin typeface="Calibri"/>
                <a:cs typeface="Calibri"/>
              </a:rPr>
              <a:t>for</a:t>
            </a:r>
            <a:r>
              <a:rPr sz="1600" spc="-35" dirty="0">
                <a:solidFill>
                  <a:srgbClr val="3A3B3D"/>
                </a:solidFill>
                <a:latin typeface="Calibri"/>
                <a:cs typeface="Calibri"/>
              </a:rPr>
              <a:t> </a:t>
            </a:r>
            <a:r>
              <a:rPr sz="1600" dirty="0">
                <a:solidFill>
                  <a:srgbClr val="3A3B3D"/>
                </a:solidFill>
                <a:latin typeface="Calibri"/>
                <a:cs typeface="Calibri"/>
              </a:rPr>
              <a:t>login:</a:t>
            </a:r>
            <a:r>
              <a:rPr sz="1600" spc="-65" dirty="0">
                <a:solidFill>
                  <a:srgbClr val="3A3B3D"/>
                </a:solidFill>
                <a:latin typeface="Calibri"/>
                <a:cs typeface="Calibri"/>
              </a:rPr>
              <a:t> </a:t>
            </a:r>
            <a:r>
              <a:rPr sz="1600" spc="-10" dirty="0">
                <a:solidFill>
                  <a:srgbClr val="3A3B3D"/>
                </a:solidFill>
                <a:latin typeface="Calibri"/>
                <a:cs typeface="Calibri"/>
              </a:rPr>
              <a:t>organization</a:t>
            </a:r>
            <a:r>
              <a:rPr sz="1600" spc="-65" dirty="0">
                <a:solidFill>
                  <a:srgbClr val="3A3B3D"/>
                </a:solidFill>
                <a:latin typeface="Calibri"/>
                <a:cs typeface="Calibri"/>
              </a:rPr>
              <a:t> </a:t>
            </a:r>
            <a:r>
              <a:rPr sz="1600" dirty="0">
                <a:solidFill>
                  <a:srgbClr val="3A3B3D"/>
                </a:solidFill>
                <a:latin typeface="Calibri"/>
                <a:cs typeface="Calibri"/>
              </a:rPr>
              <a:t>ID,</a:t>
            </a:r>
            <a:r>
              <a:rPr sz="1600" spc="-45" dirty="0">
                <a:solidFill>
                  <a:srgbClr val="3A3B3D"/>
                </a:solidFill>
                <a:latin typeface="Calibri"/>
                <a:cs typeface="Calibri"/>
              </a:rPr>
              <a:t> </a:t>
            </a:r>
            <a:r>
              <a:rPr sz="1600" dirty="0">
                <a:solidFill>
                  <a:srgbClr val="3A3B3D"/>
                </a:solidFill>
                <a:latin typeface="Calibri"/>
                <a:cs typeface="Calibri"/>
              </a:rPr>
              <a:t>user</a:t>
            </a:r>
            <a:r>
              <a:rPr sz="1600" spc="-40" dirty="0">
                <a:solidFill>
                  <a:srgbClr val="3A3B3D"/>
                </a:solidFill>
                <a:latin typeface="Calibri"/>
                <a:cs typeface="Calibri"/>
              </a:rPr>
              <a:t> </a:t>
            </a:r>
            <a:r>
              <a:rPr sz="1600" dirty="0">
                <a:solidFill>
                  <a:srgbClr val="3A3B3D"/>
                </a:solidFill>
                <a:latin typeface="Calibri"/>
                <a:cs typeface="Calibri"/>
              </a:rPr>
              <a:t>name,</a:t>
            </a:r>
            <a:r>
              <a:rPr sz="1600" spc="-40" dirty="0">
                <a:solidFill>
                  <a:srgbClr val="3A3B3D"/>
                </a:solidFill>
                <a:latin typeface="Calibri"/>
                <a:cs typeface="Calibri"/>
              </a:rPr>
              <a:t> </a:t>
            </a:r>
            <a:r>
              <a:rPr sz="1600" dirty="0">
                <a:solidFill>
                  <a:srgbClr val="3A3B3D"/>
                </a:solidFill>
                <a:latin typeface="Calibri"/>
                <a:cs typeface="Calibri"/>
              </a:rPr>
              <a:t>and</a:t>
            </a:r>
            <a:r>
              <a:rPr sz="1600" spc="-50" dirty="0">
                <a:solidFill>
                  <a:srgbClr val="3A3B3D"/>
                </a:solidFill>
                <a:latin typeface="Calibri"/>
                <a:cs typeface="Calibri"/>
              </a:rPr>
              <a:t> </a:t>
            </a:r>
            <a:r>
              <a:rPr sz="1600" spc="-10" dirty="0">
                <a:solidFill>
                  <a:srgbClr val="3A3B3D"/>
                </a:solidFill>
                <a:latin typeface="Calibri"/>
                <a:cs typeface="Calibri"/>
              </a:rPr>
              <a:t>password.</a:t>
            </a:r>
            <a:r>
              <a:rPr sz="1600" spc="-35" dirty="0">
                <a:solidFill>
                  <a:srgbClr val="3A3B3D"/>
                </a:solidFill>
                <a:latin typeface="Calibri"/>
                <a:cs typeface="Calibri"/>
              </a:rPr>
              <a:t> </a:t>
            </a:r>
            <a:r>
              <a:rPr sz="1600" dirty="0">
                <a:solidFill>
                  <a:srgbClr val="3A3B3D"/>
                </a:solidFill>
                <a:latin typeface="Calibri"/>
                <a:cs typeface="Calibri"/>
              </a:rPr>
              <a:t>All</a:t>
            </a:r>
            <a:r>
              <a:rPr sz="1600" spc="-55" dirty="0">
                <a:solidFill>
                  <a:srgbClr val="3A3B3D"/>
                </a:solidFill>
                <a:latin typeface="Calibri"/>
                <a:cs typeface="Calibri"/>
              </a:rPr>
              <a:t> </a:t>
            </a:r>
            <a:r>
              <a:rPr sz="1600" spc="-10" dirty="0">
                <a:solidFill>
                  <a:srgbClr val="3A3B3D"/>
                </a:solidFill>
                <a:latin typeface="Calibri"/>
                <a:cs typeface="Calibri"/>
              </a:rPr>
              <a:t>information entered</a:t>
            </a:r>
            <a:r>
              <a:rPr sz="1600" spc="-20" dirty="0">
                <a:solidFill>
                  <a:srgbClr val="3A3B3D"/>
                </a:solidFill>
                <a:latin typeface="Calibri"/>
                <a:cs typeface="Calibri"/>
              </a:rPr>
              <a:t> </a:t>
            </a:r>
            <a:r>
              <a:rPr sz="1600" dirty="0">
                <a:solidFill>
                  <a:srgbClr val="3A3B3D"/>
                </a:solidFill>
                <a:latin typeface="Calibri"/>
                <a:cs typeface="Calibri"/>
              </a:rPr>
              <a:t>in</a:t>
            </a:r>
            <a:r>
              <a:rPr sz="1600" spc="-45" dirty="0">
                <a:solidFill>
                  <a:srgbClr val="3A3B3D"/>
                </a:solidFill>
                <a:latin typeface="Calibri"/>
                <a:cs typeface="Calibri"/>
              </a:rPr>
              <a:t> </a:t>
            </a:r>
            <a:r>
              <a:rPr sz="1600" dirty="0">
                <a:solidFill>
                  <a:srgbClr val="3A3B3D"/>
                </a:solidFill>
                <a:latin typeface="Calibri"/>
                <a:cs typeface="Calibri"/>
              </a:rPr>
              <a:t>these</a:t>
            </a:r>
            <a:r>
              <a:rPr sz="1600" spc="-30" dirty="0">
                <a:solidFill>
                  <a:srgbClr val="3A3B3D"/>
                </a:solidFill>
                <a:latin typeface="Calibri"/>
                <a:cs typeface="Calibri"/>
              </a:rPr>
              <a:t> </a:t>
            </a:r>
            <a:r>
              <a:rPr sz="1600" dirty="0">
                <a:solidFill>
                  <a:srgbClr val="3A3B3D"/>
                </a:solidFill>
                <a:latin typeface="Calibri"/>
                <a:cs typeface="Calibri"/>
              </a:rPr>
              <a:t>fields</a:t>
            </a:r>
            <a:r>
              <a:rPr sz="1600" spc="-50" dirty="0">
                <a:solidFill>
                  <a:srgbClr val="3A3B3D"/>
                </a:solidFill>
                <a:latin typeface="Calibri"/>
                <a:cs typeface="Calibri"/>
              </a:rPr>
              <a:t> </a:t>
            </a:r>
            <a:r>
              <a:rPr sz="1600" dirty="0">
                <a:solidFill>
                  <a:srgbClr val="3A3B3D"/>
                </a:solidFill>
                <a:latin typeface="Calibri"/>
                <a:cs typeface="Calibri"/>
              </a:rPr>
              <a:t>is</a:t>
            </a:r>
            <a:r>
              <a:rPr sz="1600" spc="-35" dirty="0">
                <a:solidFill>
                  <a:srgbClr val="3A3B3D"/>
                </a:solidFill>
                <a:latin typeface="Calibri"/>
                <a:cs typeface="Calibri"/>
              </a:rPr>
              <a:t> </a:t>
            </a:r>
            <a:r>
              <a:rPr sz="1600" dirty="0">
                <a:solidFill>
                  <a:srgbClr val="3A3B3D"/>
                </a:solidFill>
                <a:latin typeface="Calibri"/>
                <a:cs typeface="Calibri"/>
              </a:rPr>
              <a:t>case</a:t>
            </a:r>
            <a:r>
              <a:rPr sz="1600" spc="-40" dirty="0">
                <a:solidFill>
                  <a:srgbClr val="3A3B3D"/>
                </a:solidFill>
                <a:latin typeface="Calibri"/>
                <a:cs typeface="Calibri"/>
              </a:rPr>
              <a:t> </a:t>
            </a:r>
            <a:r>
              <a:rPr sz="1600" spc="-10" dirty="0">
                <a:solidFill>
                  <a:srgbClr val="3A3B3D"/>
                </a:solidFill>
                <a:latin typeface="Calibri"/>
                <a:cs typeface="Calibri"/>
              </a:rPr>
              <a:t>sensitive.</a:t>
            </a:r>
            <a:endParaRPr sz="1600">
              <a:latin typeface="Calibri"/>
              <a:cs typeface="Calibri"/>
            </a:endParaRPr>
          </a:p>
          <a:p>
            <a:pPr marL="355600" indent="-342900">
              <a:lnSpc>
                <a:spcPct val="100000"/>
              </a:lnSpc>
              <a:spcBef>
                <a:spcPts val="385"/>
              </a:spcBef>
              <a:buFont typeface="Arial"/>
              <a:buChar char="•"/>
              <a:tabLst>
                <a:tab pos="354965" algn="l"/>
                <a:tab pos="355600" algn="l"/>
              </a:tabLst>
            </a:pPr>
            <a:r>
              <a:rPr sz="1600" dirty="0">
                <a:solidFill>
                  <a:srgbClr val="3A3B3D"/>
                </a:solidFill>
                <a:latin typeface="Calibri"/>
                <a:cs typeface="Calibri"/>
              </a:rPr>
              <a:t>The</a:t>
            </a:r>
            <a:r>
              <a:rPr sz="1600" spc="-50" dirty="0">
                <a:solidFill>
                  <a:srgbClr val="3A3B3D"/>
                </a:solidFill>
                <a:latin typeface="Calibri"/>
                <a:cs typeface="Calibri"/>
              </a:rPr>
              <a:t> </a:t>
            </a:r>
            <a:r>
              <a:rPr sz="1600" spc="-10" dirty="0">
                <a:solidFill>
                  <a:srgbClr val="3A3B3D"/>
                </a:solidFill>
                <a:latin typeface="Calibri"/>
                <a:cs typeface="Calibri"/>
              </a:rPr>
              <a:t>organization</a:t>
            </a:r>
            <a:r>
              <a:rPr sz="1600" spc="-55" dirty="0">
                <a:solidFill>
                  <a:srgbClr val="3A3B3D"/>
                </a:solidFill>
                <a:latin typeface="Calibri"/>
                <a:cs typeface="Calibri"/>
              </a:rPr>
              <a:t> </a:t>
            </a:r>
            <a:r>
              <a:rPr sz="1600" dirty="0">
                <a:solidFill>
                  <a:srgbClr val="3A3B3D"/>
                </a:solidFill>
                <a:latin typeface="Calibri"/>
                <a:cs typeface="Calibri"/>
              </a:rPr>
              <a:t>ID</a:t>
            </a:r>
            <a:r>
              <a:rPr sz="1600" spc="-45" dirty="0">
                <a:solidFill>
                  <a:srgbClr val="3A3B3D"/>
                </a:solidFill>
                <a:latin typeface="Calibri"/>
                <a:cs typeface="Calibri"/>
              </a:rPr>
              <a:t> </a:t>
            </a:r>
            <a:r>
              <a:rPr sz="1600" dirty="0">
                <a:solidFill>
                  <a:srgbClr val="3A3B3D"/>
                </a:solidFill>
                <a:latin typeface="Calibri"/>
                <a:cs typeface="Calibri"/>
              </a:rPr>
              <a:t>for</a:t>
            </a:r>
            <a:r>
              <a:rPr sz="1600" spc="-40" dirty="0">
                <a:solidFill>
                  <a:srgbClr val="3A3B3D"/>
                </a:solidFill>
                <a:latin typeface="Calibri"/>
                <a:cs typeface="Calibri"/>
              </a:rPr>
              <a:t> </a:t>
            </a:r>
            <a:r>
              <a:rPr sz="1600" u="sng" dirty="0">
                <a:solidFill>
                  <a:srgbClr val="3A3B3D"/>
                </a:solidFill>
                <a:uFill>
                  <a:solidFill>
                    <a:srgbClr val="3A3B3E"/>
                  </a:solidFill>
                </a:uFill>
                <a:latin typeface="Calibri"/>
                <a:cs typeface="Calibri"/>
              </a:rPr>
              <a:t>everyone</a:t>
            </a:r>
            <a:r>
              <a:rPr sz="1600" spc="5" dirty="0">
                <a:solidFill>
                  <a:srgbClr val="3A3B3D"/>
                </a:solidFill>
                <a:latin typeface="Calibri"/>
                <a:cs typeface="Calibri"/>
              </a:rPr>
              <a:t> </a:t>
            </a:r>
            <a:r>
              <a:rPr sz="1600" dirty="0">
                <a:solidFill>
                  <a:srgbClr val="3A3B3D"/>
                </a:solidFill>
                <a:latin typeface="Calibri"/>
                <a:cs typeface="Calibri"/>
              </a:rPr>
              <a:t>using</a:t>
            </a:r>
            <a:r>
              <a:rPr sz="1600" spc="-50" dirty="0">
                <a:solidFill>
                  <a:srgbClr val="3A3B3D"/>
                </a:solidFill>
                <a:latin typeface="Calibri"/>
                <a:cs typeface="Calibri"/>
              </a:rPr>
              <a:t> </a:t>
            </a:r>
            <a:r>
              <a:rPr sz="1600" dirty="0">
                <a:solidFill>
                  <a:srgbClr val="3A3B3D"/>
                </a:solidFill>
                <a:latin typeface="Calibri"/>
                <a:cs typeface="Calibri"/>
              </a:rPr>
              <a:t>our</a:t>
            </a:r>
            <a:r>
              <a:rPr sz="1600" spc="-40" dirty="0">
                <a:solidFill>
                  <a:srgbClr val="3A3B3D"/>
                </a:solidFill>
                <a:latin typeface="Calibri"/>
                <a:cs typeface="Calibri"/>
              </a:rPr>
              <a:t> </a:t>
            </a:r>
            <a:r>
              <a:rPr sz="1600" dirty="0">
                <a:solidFill>
                  <a:srgbClr val="3A3B3D"/>
                </a:solidFill>
                <a:latin typeface="Calibri"/>
                <a:cs typeface="Calibri"/>
              </a:rPr>
              <a:t>IPT</a:t>
            </a:r>
            <a:r>
              <a:rPr sz="1600" spc="-45" dirty="0">
                <a:solidFill>
                  <a:srgbClr val="3A3B3D"/>
                </a:solidFill>
                <a:latin typeface="Calibri"/>
                <a:cs typeface="Calibri"/>
              </a:rPr>
              <a:t> </a:t>
            </a:r>
            <a:r>
              <a:rPr sz="1600" spc="-10" dirty="0">
                <a:solidFill>
                  <a:srgbClr val="3A3B3D"/>
                </a:solidFill>
                <a:latin typeface="Calibri"/>
                <a:cs typeface="Calibri"/>
              </a:rPr>
              <a:t>system</a:t>
            </a:r>
            <a:r>
              <a:rPr sz="1600" spc="-50" dirty="0">
                <a:solidFill>
                  <a:srgbClr val="3A3B3D"/>
                </a:solidFill>
                <a:latin typeface="Calibri"/>
                <a:cs typeface="Calibri"/>
              </a:rPr>
              <a:t> </a:t>
            </a:r>
            <a:r>
              <a:rPr sz="1600" dirty="0">
                <a:solidFill>
                  <a:srgbClr val="3A3B3D"/>
                </a:solidFill>
                <a:latin typeface="Calibri"/>
                <a:cs typeface="Calibri"/>
              </a:rPr>
              <a:t>is:</a:t>
            </a:r>
            <a:r>
              <a:rPr sz="1600" spc="-60" dirty="0">
                <a:solidFill>
                  <a:srgbClr val="3A3B3D"/>
                </a:solidFill>
                <a:latin typeface="Calibri"/>
                <a:cs typeface="Calibri"/>
              </a:rPr>
              <a:t> </a:t>
            </a:r>
            <a:r>
              <a:rPr sz="1600" b="1" spc="-10" dirty="0">
                <a:solidFill>
                  <a:srgbClr val="3A3B3D"/>
                </a:solidFill>
                <a:latin typeface="Calibri"/>
                <a:cs typeface="Calibri"/>
              </a:rPr>
              <a:t>utcsw</a:t>
            </a:r>
            <a:endParaRPr sz="1600">
              <a:latin typeface="Calibri"/>
              <a:cs typeface="Calibri"/>
            </a:endParaRPr>
          </a:p>
          <a:p>
            <a:pPr marL="355600" indent="-342900">
              <a:lnSpc>
                <a:spcPct val="100000"/>
              </a:lnSpc>
              <a:spcBef>
                <a:spcPts val="385"/>
              </a:spcBef>
              <a:buFont typeface="Arial"/>
              <a:buChar char="•"/>
              <a:tabLst>
                <a:tab pos="354965" algn="l"/>
                <a:tab pos="355600" algn="l"/>
              </a:tabLst>
            </a:pPr>
            <a:r>
              <a:rPr sz="1600" dirty="0">
                <a:solidFill>
                  <a:srgbClr val="3A3B3D"/>
                </a:solidFill>
                <a:latin typeface="Calibri"/>
                <a:cs typeface="Calibri"/>
              </a:rPr>
              <a:t>The</a:t>
            </a:r>
            <a:r>
              <a:rPr sz="1600" spc="-40" dirty="0">
                <a:solidFill>
                  <a:srgbClr val="3A3B3D"/>
                </a:solidFill>
                <a:latin typeface="Calibri"/>
                <a:cs typeface="Calibri"/>
              </a:rPr>
              <a:t> </a:t>
            </a:r>
            <a:r>
              <a:rPr sz="1600" dirty="0">
                <a:solidFill>
                  <a:srgbClr val="3A3B3D"/>
                </a:solidFill>
                <a:latin typeface="Calibri"/>
                <a:cs typeface="Calibri"/>
              </a:rPr>
              <a:t>CSW</a:t>
            </a:r>
            <a:r>
              <a:rPr sz="1600" spc="-20" dirty="0">
                <a:solidFill>
                  <a:srgbClr val="3A3B3D"/>
                </a:solidFill>
                <a:latin typeface="Calibri"/>
                <a:cs typeface="Calibri"/>
              </a:rPr>
              <a:t> </a:t>
            </a:r>
            <a:r>
              <a:rPr sz="1600" dirty="0">
                <a:solidFill>
                  <a:srgbClr val="3A3B3D"/>
                </a:solidFill>
                <a:latin typeface="Calibri"/>
                <a:cs typeface="Calibri"/>
              </a:rPr>
              <a:t>will</a:t>
            </a:r>
            <a:r>
              <a:rPr sz="1600" spc="-55" dirty="0">
                <a:solidFill>
                  <a:srgbClr val="3A3B3D"/>
                </a:solidFill>
                <a:latin typeface="Calibri"/>
                <a:cs typeface="Calibri"/>
              </a:rPr>
              <a:t> </a:t>
            </a:r>
            <a:r>
              <a:rPr sz="1600" dirty="0">
                <a:solidFill>
                  <a:srgbClr val="3A3B3D"/>
                </a:solidFill>
                <a:latin typeface="Calibri"/>
                <a:cs typeface="Calibri"/>
              </a:rPr>
              <a:t>supply</a:t>
            </a:r>
            <a:r>
              <a:rPr sz="1600" spc="-35" dirty="0">
                <a:solidFill>
                  <a:srgbClr val="3A3B3D"/>
                </a:solidFill>
                <a:latin typeface="Calibri"/>
                <a:cs typeface="Calibri"/>
              </a:rPr>
              <a:t> </a:t>
            </a:r>
            <a:r>
              <a:rPr sz="1600" dirty="0">
                <a:solidFill>
                  <a:srgbClr val="3A3B3D"/>
                </a:solidFill>
                <a:latin typeface="Calibri"/>
                <a:cs typeface="Calibri"/>
              </a:rPr>
              <a:t>all</a:t>
            </a:r>
            <a:r>
              <a:rPr sz="1600" spc="-55" dirty="0">
                <a:solidFill>
                  <a:srgbClr val="3A3B3D"/>
                </a:solidFill>
                <a:latin typeface="Calibri"/>
                <a:cs typeface="Calibri"/>
              </a:rPr>
              <a:t> </a:t>
            </a:r>
            <a:r>
              <a:rPr sz="1600" dirty="0">
                <a:solidFill>
                  <a:srgbClr val="3A3B3D"/>
                </a:solidFill>
                <a:latin typeface="Calibri"/>
                <a:cs typeface="Calibri"/>
              </a:rPr>
              <a:t>users</a:t>
            </a:r>
            <a:r>
              <a:rPr sz="1600" spc="-30" dirty="0">
                <a:solidFill>
                  <a:srgbClr val="3A3B3D"/>
                </a:solidFill>
                <a:latin typeface="Calibri"/>
                <a:cs typeface="Calibri"/>
              </a:rPr>
              <a:t> </a:t>
            </a:r>
            <a:r>
              <a:rPr sz="1600" dirty="0">
                <a:solidFill>
                  <a:srgbClr val="3A3B3D"/>
                </a:solidFill>
                <a:latin typeface="Calibri"/>
                <a:cs typeface="Calibri"/>
              </a:rPr>
              <a:t>with</a:t>
            </a:r>
            <a:r>
              <a:rPr sz="1600" spc="-35" dirty="0">
                <a:solidFill>
                  <a:srgbClr val="3A3B3D"/>
                </a:solidFill>
                <a:latin typeface="Calibri"/>
                <a:cs typeface="Calibri"/>
              </a:rPr>
              <a:t> </a:t>
            </a:r>
            <a:r>
              <a:rPr sz="1600" dirty="0">
                <a:solidFill>
                  <a:srgbClr val="3A3B3D"/>
                </a:solidFill>
                <a:latin typeface="Calibri"/>
                <a:cs typeface="Calibri"/>
              </a:rPr>
              <a:t>a</a:t>
            </a:r>
            <a:r>
              <a:rPr sz="1600" spc="-35" dirty="0">
                <a:solidFill>
                  <a:srgbClr val="3A3B3D"/>
                </a:solidFill>
                <a:latin typeface="Calibri"/>
                <a:cs typeface="Calibri"/>
              </a:rPr>
              <a:t> </a:t>
            </a:r>
            <a:r>
              <a:rPr sz="1600" spc="-10" dirty="0">
                <a:solidFill>
                  <a:srgbClr val="3A3B3D"/>
                </a:solidFill>
                <a:latin typeface="Calibri"/>
                <a:cs typeface="Calibri"/>
              </a:rPr>
              <a:t>temporary (default)</a:t>
            </a:r>
            <a:r>
              <a:rPr sz="1600" spc="-30" dirty="0">
                <a:solidFill>
                  <a:srgbClr val="3A3B3D"/>
                </a:solidFill>
                <a:latin typeface="Calibri"/>
                <a:cs typeface="Calibri"/>
              </a:rPr>
              <a:t> </a:t>
            </a:r>
            <a:r>
              <a:rPr sz="1600" dirty="0">
                <a:solidFill>
                  <a:srgbClr val="3A3B3D"/>
                </a:solidFill>
                <a:latin typeface="Calibri"/>
                <a:cs typeface="Calibri"/>
              </a:rPr>
              <a:t>user</a:t>
            </a:r>
            <a:r>
              <a:rPr sz="1600" spc="-30" dirty="0">
                <a:solidFill>
                  <a:srgbClr val="3A3B3D"/>
                </a:solidFill>
                <a:latin typeface="Calibri"/>
                <a:cs typeface="Calibri"/>
              </a:rPr>
              <a:t> </a:t>
            </a:r>
            <a:r>
              <a:rPr sz="1600" dirty="0">
                <a:solidFill>
                  <a:srgbClr val="3A3B3D"/>
                </a:solidFill>
                <a:latin typeface="Calibri"/>
                <a:cs typeface="Calibri"/>
              </a:rPr>
              <a:t>name</a:t>
            </a:r>
            <a:r>
              <a:rPr sz="1600" spc="-25" dirty="0">
                <a:solidFill>
                  <a:srgbClr val="3A3B3D"/>
                </a:solidFill>
                <a:latin typeface="Calibri"/>
                <a:cs typeface="Calibri"/>
              </a:rPr>
              <a:t> </a:t>
            </a:r>
            <a:r>
              <a:rPr sz="1600" dirty="0">
                <a:solidFill>
                  <a:srgbClr val="3A3B3D"/>
                </a:solidFill>
                <a:latin typeface="Calibri"/>
                <a:cs typeface="Calibri"/>
              </a:rPr>
              <a:t>and</a:t>
            </a:r>
            <a:r>
              <a:rPr sz="1600" spc="-45" dirty="0">
                <a:solidFill>
                  <a:srgbClr val="3A3B3D"/>
                </a:solidFill>
                <a:latin typeface="Calibri"/>
                <a:cs typeface="Calibri"/>
              </a:rPr>
              <a:t> </a:t>
            </a:r>
            <a:r>
              <a:rPr sz="1600" spc="-10" dirty="0">
                <a:solidFill>
                  <a:srgbClr val="3A3B3D"/>
                </a:solidFill>
                <a:latin typeface="Calibri"/>
                <a:cs typeface="Calibri"/>
              </a:rPr>
              <a:t>password.</a:t>
            </a:r>
            <a:endParaRPr sz="1600">
              <a:latin typeface="Calibri"/>
              <a:cs typeface="Calibri"/>
            </a:endParaRPr>
          </a:p>
          <a:p>
            <a:pPr marL="354965" marR="375920" indent="-342900" algn="just">
              <a:lnSpc>
                <a:spcPct val="100000"/>
              </a:lnSpc>
              <a:spcBef>
                <a:spcPts val="385"/>
              </a:spcBef>
              <a:buFont typeface="Arial"/>
              <a:buChar char="•"/>
              <a:tabLst>
                <a:tab pos="355600" algn="l"/>
              </a:tabLst>
            </a:pPr>
            <a:r>
              <a:rPr sz="1600" spc="-40" dirty="0">
                <a:solidFill>
                  <a:srgbClr val="3A3B3D"/>
                </a:solidFill>
                <a:latin typeface="Calibri"/>
                <a:cs typeface="Calibri"/>
              </a:rPr>
              <a:t>You</a:t>
            </a:r>
            <a:r>
              <a:rPr sz="1600" spc="-45" dirty="0">
                <a:solidFill>
                  <a:srgbClr val="3A3B3D"/>
                </a:solidFill>
                <a:latin typeface="Calibri"/>
                <a:cs typeface="Calibri"/>
              </a:rPr>
              <a:t> </a:t>
            </a:r>
            <a:r>
              <a:rPr sz="1600" dirty="0">
                <a:solidFill>
                  <a:srgbClr val="3A3B3D"/>
                </a:solidFill>
                <a:latin typeface="Calibri"/>
                <a:cs typeface="Calibri"/>
              </a:rPr>
              <a:t>will</a:t>
            </a:r>
            <a:r>
              <a:rPr sz="1600" spc="-45" dirty="0">
                <a:solidFill>
                  <a:srgbClr val="3A3B3D"/>
                </a:solidFill>
                <a:latin typeface="Calibri"/>
                <a:cs typeface="Calibri"/>
              </a:rPr>
              <a:t> </a:t>
            </a:r>
            <a:r>
              <a:rPr sz="1600" dirty="0">
                <a:solidFill>
                  <a:srgbClr val="3A3B3D"/>
                </a:solidFill>
                <a:latin typeface="Calibri"/>
                <a:cs typeface="Calibri"/>
              </a:rPr>
              <a:t>be</a:t>
            </a:r>
            <a:r>
              <a:rPr sz="1600" spc="-35" dirty="0">
                <a:solidFill>
                  <a:srgbClr val="3A3B3D"/>
                </a:solidFill>
                <a:latin typeface="Calibri"/>
                <a:cs typeface="Calibri"/>
              </a:rPr>
              <a:t> </a:t>
            </a:r>
            <a:r>
              <a:rPr sz="1600" spc="-10" dirty="0">
                <a:solidFill>
                  <a:srgbClr val="3A3B3D"/>
                </a:solidFill>
                <a:latin typeface="Calibri"/>
                <a:cs typeface="Calibri"/>
              </a:rPr>
              <a:t>prompted</a:t>
            </a:r>
            <a:r>
              <a:rPr sz="1600" spc="-20" dirty="0">
                <a:solidFill>
                  <a:srgbClr val="3A3B3D"/>
                </a:solidFill>
                <a:latin typeface="Calibri"/>
                <a:cs typeface="Calibri"/>
              </a:rPr>
              <a:t> </a:t>
            </a:r>
            <a:r>
              <a:rPr sz="1600" dirty="0">
                <a:solidFill>
                  <a:srgbClr val="3A3B3D"/>
                </a:solidFill>
                <a:latin typeface="Calibri"/>
                <a:cs typeface="Calibri"/>
              </a:rPr>
              <a:t>to</a:t>
            </a:r>
            <a:r>
              <a:rPr sz="1600" spc="-40" dirty="0">
                <a:solidFill>
                  <a:srgbClr val="3A3B3D"/>
                </a:solidFill>
                <a:latin typeface="Calibri"/>
                <a:cs typeface="Calibri"/>
              </a:rPr>
              <a:t> </a:t>
            </a:r>
            <a:r>
              <a:rPr sz="1600" dirty="0">
                <a:solidFill>
                  <a:srgbClr val="3A3B3D"/>
                </a:solidFill>
                <a:latin typeface="Calibri"/>
                <a:cs typeface="Calibri"/>
              </a:rPr>
              <a:t>set</a:t>
            </a:r>
            <a:r>
              <a:rPr sz="1600" spc="-25" dirty="0">
                <a:solidFill>
                  <a:srgbClr val="3A3B3D"/>
                </a:solidFill>
                <a:latin typeface="Calibri"/>
                <a:cs typeface="Calibri"/>
              </a:rPr>
              <a:t> </a:t>
            </a:r>
            <a:r>
              <a:rPr sz="1600" dirty="0">
                <a:solidFill>
                  <a:srgbClr val="3A3B3D"/>
                </a:solidFill>
                <a:latin typeface="Calibri"/>
                <a:cs typeface="Calibri"/>
              </a:rPr>
              <a:t>a</a:t>
            </a:r>
            <a:r>
              <a:rPr sz="1600" spc="-35" dirty="0">
                <a:solidFill>
                  <a:srgbClr val="3A3B3D"/>
                </a:solidFill>
                <a:latin typeface="Calibri"/>
                <a:cs typeface="Calibri"/>
              </a:rPr>
              <a:t> </a:t>
            </a:r>
            <a:r>
              <a:rPr sz="1600" dirty="0">
                <a:solidFill>
                  <a:srgbClr val="3A3B3D"/>
                </a:solidFill>
                <a:latin typeface="Calibri"/>
                <a:cs typeface="Calibri"/>
              </a:rPr>
              <a:t>new</a:t>
            </a:r>
            <a:r>
              <a:rPr sz="1600" spc="-20" dirty="0">
                <a:solidFill>
                  <a:srgbClr val="3A3B3D"/>
                </a:solidFill>
                <a:latin typeface="Calibri"/>
                <a:cs typeface="Calibri"/>
              </a:rPr>
              <a:t> </a:t>
            </a:r>
            <a:r>
              <a:rPr sz="1600" dirty="0">
                <a:solidFill>
                  <a:srgbClr val="3A3B3D"/>
                </a:solidFill>
                <a:latin typeface="Calibri"/>
                <a:cs typeface="Calibri"/>
              </a:rPr>
              <a:t>username</a:t>
            </a:r>
            <a:r>
              <a:rPr sz="1600" spc="-20" dirty="0">
                <a:solidFill>
                  <a:srgbClr val="3A3B3D"/>
                </a:solidFill>
                <a:latin typeface="Calibri"/>
                <a:cs typeface="Calibri"/>
              </a:rPr>
              <a:t> </a:t>
            </a:r>
            <a:r>
              <a:rPr sz="1600" dirty="0">
                <a:solidFill>
                  <a:srgbClr val="3A3B3D"/>
                </a:solidFill>
                <a:latin typeface="Calibri"/>
                <a:cs typeface="Calibri"/>
              </a:rPr>
              <a:t>and</a:t>
            </a:r>
            <a:r>
              <a:rPr sz="1600" spc="-50" dirty="0">
                <a:solidFill>
                  <a:srgbClr val="3A3B3D"/>
                </a:solidFill>
                <a:latin typeface="Calibri"/>
                <a:cs typeface="Calibri"/>
              </a:rPr>
              <a:t> </a:t>
            </a:r>
            <a:r>
              <a:rPr sz="1600" spc="-10" dirty="0">
                <a:solidFill>
                  <a:srgbClr val="3A3B3D"/>
                </a:solidFill>
                <a:latin typeface="Calibri"/>
                <a:cs typeface="Calibri"/>
              </a:rPr>
              <a:t>password</a:t>
            </a:r>
            <a:r>
              <a:rPr sz="1600" spc="-20" dirty="0">
                <a:solidFill>
                  <a:srgbClr val="3A3B3D"/>
                </a:solidFill>
                <a:latin typeface="Calibri"/>
                <a:cs typeface="Calibri"/>
              </a:rPr>
              <a:t> </a:t>
            </a:r>
            <a:r>
              <a:rPr sz="1600" dirty="0">
                <a:solidFill>
                  <a:srgbClr val="3A3B3D"/>
                </a:solidFill>
                <a:latin typeface="Calibri"/>
                <a:cs typeface="Calibri"/>
              </a:rPr>
              <a:t>after</a:t>
            </a:r>
            <a:r>
              <a:rPr sz="1600" spc="-35" dirty="0">
                <a:solidFill>
                  <a:srgbClr val="3A3B3D"/>
                </a:solidFill>
                <a:latin typeface="Calibri"/>
                <a:cs typeface="Calibri"/>
              </a:rPr>
              <a:t> </a:t>
            </a:r>
            <a:r>
              <a:rPr sz="1600" dirty="0">
                <a:solidFill>
                  <a:srgbClr val="3A3B3D"/>
                </a:solidFill>
                <a:latin typeface="Calibri"/>
                <a:cs typeface="Calibri"/>
              </a:rPr>
              <a:t>your</a:t>
            </a:r>
            <a:r>
              <a:rPr sz="1600" spc="-20" dirty="0">
                <a:solidFill>
                  <a:srgbClr val="3A3B3D"/>
                </a:solidFill>
                <a:latin typeface="Calibri"/>
                <a:cs typeface="Calibri"/>
              </a:rPr>
              <a:t> </a:t>
            </a:r>
            <a:r>
              <a:rPr sz="1600" dirty="0">
                <a:solidFill>
                  <a:srgbClr val="3A3B3D"/>
                </a:solidFill>
                <a:latin typeface="Calibri"/>
                <a:cs typeface="Calibri"/>
              </a:rPr>
              <a:t>initial</a:t>
            </a:r>
            <a:r>
              <a:rPr sz="1600" spc="-50" dirty="0">
                <a:solidFill>
                  <a:srgbClr val="3A3B3D"/>
                </a:solidFill>
                <a:latin typeface="Calibri"/>
                <a:cs typeface="Calibri"/>
              </a:rPr>
              <a:t> </a:t>
            </a:r>
            <a:r>
              <a:rPr sz="1600" dirty="0">
                <a:solidFill>
                  <a:srgbClr val="3A3B3D"/>
                </a:solidFill>
                <a:latin typeface="Calibri"/>
                <a:cs typeface="Calibri"/>
              </a:rPr>
              <a:t>login.</a:t>
            </a:r>
            <a:r>
              <a:rPr sz="1600" spc="-45" dirty="0">
                <a:solidFill>
                  <a:srgbClr val="3A3B3D"/>
                </a:solidFill>
                <a:latin typeface="Calibri"/>
                <a:cs typeface="Calibri"/>
              </a:rPr>
              <a:t> </a:t>
            </a:r>
            <a:r>
              <a:rPr sz="1600" dirty="0">
                <a:solidFill>
                  <a:srgbClr val="3A3B3D"/>
                </a:solidFill>
                <a:latin typeface="Calibri"/>
                <a:cs typeface="Calibri"/>
              </a:rPr>
              <a:t>If</a:t>
            </a:r>
            <a:r>
              <a:rPr sz="1600" spc="-70" dirty="0">
                <a:solidFill>
                  <a:srgbClr val="3A3B3D"/>
                </a:solidFill>
                <a:latin typeface="Calibri"/>
                <a:cs typeface="Calibri"/>
              </a:rPr>
              <a:t> </a:t>
            </a:r>
            <a:r>
              <a:rPr sz="1600" spc="-25" dirty="0">
                <a:solidFill>
                  <a:srgbClr val="3A3B3D"/>
                </a:solidFill>
                <a:latin typeface="Calibri"/>
                <a:cs typeface="Calibri"/>
              </a:rPr>
              <a:t>you </a:t>
            </a:r>
            <a:r>
              <a:rPr sz="1600" spc="-10" dirty="0">
                <a:solidFill>
                  <a:srgbClr val="3A3B3D"/>
                </a:solidFill>
                <a:latin typeface="Calibri"/>
                <a:cs typeface="Calibri"/>
              </a:rPr>
              <a:t>forget</a:t>
            </a:r>
            <a:r>
              <a:rPr sz="1600" spc="-25" dirty="0">
                <a:solidFill>
                  <a:srgbClr val="3A3B3D"/>
                </a:solidFill>
                <a:latin typeface="Calibri"/>
                <a:cs typeface="Calibri"/>
              </a:rPr>
              <a:t> </a:t>
            </a:r>
            <a:r>
              <a:rPr sz="1600" dirty="0">
                <a:solidFill>
                  <a:srgbClr val="3A3B3D"/>
                </a:solidFill>
                <a:latin typeface="Calibri"/>
                <a:cs typeface="Calibri"/>
              </a:rPr>
              <a:t>either</a:t>
            </a:r>
            <a:r>
              <a:rPr sz="1600" spc="-40" dirty="0">
                <a:solidFill>
                  <a:srgbClr val="3A3B3D"/>
                </a:solidFill>
                <a:latin typeface="Calibri"/>
                <a:cs typeface="Calibri"/>
              </a:rPr>
              <a:t> </a:t>
            </a:r>
            <a:r>
              <a:rPr sz="1600" dirty="0">
                <a:solidFill>
                  <a:srgbClr val="3A3B3D"/>
                </a:solidFill>
                <a:latin typeface="Calibri"/>
                <a:cs typeface="Calibri"/>
              </a:rPr>
              <a:t>your</a:t>
            </a:r>
            <a:r>
              <a:rPr sz="1600" spc="-20" dirty="0">
                <a:solidFill>
                  <a:srgbClr val="3A3B3D"/>
                </a:solidFill>
                <a:latin typeface="Calibri"/>
                <a:cs typeface="Calibri"/>
              </a:rPr>
              <a:t> </a:t>
            </a:r>
            <a:r>
              <a:rPr sz="1600" dirty="0">
                <a:solidFill>
                  <a:srgbClr val="3A3B3D"/>
                </a:solidFill>
                <a:latin typeface="Calibri"/>
                <a:cs typeface="Calibri"/>
              </a:rPr>
              <a:t>user</a:t>
            </a:r>
            <a:r>
              <a:rPr sz="1600" spc="-40" dirty="0">
                <a:solidFill>
                  <a:srgbClr val="3A3B3D"/>
                </a:solidFill>
                <a:latin typeface="Calibri"/>
                <a:cs typeface="Calibri"/>
              </a:rPr>
              <a:t> </a:t>
            </a:r>
            <a:r>
              <a:rPr sz="1600" dirty="0">
                <a:solidFill>
                  <a:srgbClr val="3A3B3D"/>
                </a:solidFill>
                <a:latin typeface="Calibri"/>
                <a:cs typeface="Calibri"/>
              </a:rPr>
              <a:t>name</a:t>
            </a:r>
            <a:r>
              <a:rPr sz="1600" spc="-40" dirty="0">
                <a:solidFill>
                  <a:srgbClr val="3A3B3D"/>
                </a:solidFill>
                <a:latin typeface="Calibri"/>
                <a:cs typeface="Calibri"/>
              </a:rPr>
              <a:t> </a:t>
            </a:r>
            <a:r>
              <a:rPr sz="1600" dirty="0">
                <a:solidFill>
                  <a:srgbClr val="3A3B3D"/>
                </a:solidFill>
                <a:latin typeface="Calibri"/>
                <a:cs typeface="Calibri"/>
              </a:rPr>
              <a:t>or</a:t>
            </a:r>
            <a:r>
              <a:rPr sz="1600" spc="-35" dirty="0">
                <a:solidFill>
                  <a:srgbClr val="3A3B3D"/>
                </a:solidFill>
                <a:latin typeface="Calibri"/>
                <a:cs typeface="Calibri"/>
              </a:rPr>
              <a:t> </a:t>
            </a:r>
            <a:r>
              <a:rPr sz="1600" spc="-10" dirty="0">
                <a:solidFill>
                  <a:srgbClr val="3A3B3D"/>
                </a:solidFill>
                <a:latin typeface="Calibri"/>
                <a:cs typeface="Calibri"/>
              </a:rPr>
              <a:t>password</a:t>
            </a:r>
            <a:r>
              <a:rPr sz="1600" spc="-25" dirty="0">
                <a:solidFill>
                  <a:srgbClr val="3A3B3D"/>
                </a:solidFill>
                <a:latin typeface="Calibri"/>
                <a:cs typeface="Calibri"/>
              </a:rPr>
              <a:t> </a:t>
            </a:r>
            <a:r>
              <a:rPr sz="1600" dirty="0">
                <a:solidFill>
                  <a:srgbClr val="3A3B3D"/>
                </a:solidFill>
                <a:latin typeface="Calibri"/>
                <a:cs typeface="Calibri"/>
              </a:rPr>
              <a:t>please</a:t>
            </a:r>
            <a:r>
              <a:rPr sz="1600" spc="-50" dirty="0">
                <a:solidFill>
                  <a:srgbClr val="3A3B3D"/>
                </a:solidFill>
                <a:latin typeface="Calibri"/>
                <a:cs typeface="Calibri"/>
              </a:rPr>
              <a:t> </a:t>
            </a:r>
            <a:r>
              <a:rPr sz="1600" spc="-10" dirty="0">
                <a:solidFill>
                  <a:srgbClr val="3A3B3D"/>
                </a:solidFill>
                <a:latin typeface="Calibri"/>
                <a:cs typeface="Calibri"/>
              </a:rPr>
              <a:t>contact</a:t>
            </a:r>
            <a:r>
              <a:rPr sz="1600" spc="-35" dirty="0">
                <a:solidFill>
                  <a:srgbClr val="3A3B3D"/>
                </a:solidFill>
                <a:latin typeface="Calibri"/>
                <a:cs typeface="Calibri"/>
              </a:rPr>
              <a:t> </a:t>
            </a:r>
            <a:r>
              <a:rPr sz="1600" dirty="0">
                <a:solidFill>
                  <a:srgbClr val="3A3B3D"/>
                </a:solidFill>
                <a:latin typeface="Calibri"/>
                <a:cs typeface="Calibri"/>
              </a:rPr>
              <a:t>your</a:t>
            </a:r>
            <a:r>
              <a:rPr sz="1600" spc="-30" dirty="0">
                <a:solidFill>
                  <a:srgbClr val="3A3B3D"/>
                </a:solidFill>
                <a:latin typeface="Calibri"/>
                <a:cs typeface="Calibri"/>
              </a:rPr>
              <a:t> </a:t>
            </a:r>
            <a:r>
              <a:rPr sz="1600" dirty="0">
                <a:solidFill>
                  <a:srgbClr val="3A3B3D"/>
                </a:solidFill>
                <a:latin typeface="Calibri"/>
                <a:cs typeface="Calibri"/>
              </a:rPr>
              <a:t>field</a:t>
            </a:r>
            <a:r>
              <a:rPr sz="1600" spc="-60" dirty="0">
                <a:solidFill>
                  <a:srgbClr val="3A3B3D"/>
                </a:solidFill>
                <a:latin typeface="Calibri"/>
                <a:cs typeface="Calibri"/>
              </a:rPr>
              <a:t> </a:t>
            </a:r>
            <a:r>
              <a:rPr sz="1600" dirty="0">
                <a:solidFill>
                  <a:srgbClr val="3A3B3D"/>
                </a:solidFill>
                <a:latin typeface="Calibri"/>
                <a:cs typeface="Calibri"/>
              </a:rPr>
              <a:t>support</a:t>
            </a:r>
            <a:r>
              <a:rPr sz="1600" spc="-30" dirty="0">
                <a:solidFill>
                  <a:srgbClr val="3A3B3D"/>
                </a:solidFill>
                <a:latin typeface="Calibri"/>
                <a:cs typeface="Calibri"/>
              </a:rPr>
              <a:t> </a:t>
            </a:r>
            <a:r>
              <a:rPr sz="1600" spc="-10" dirty="0">
                <a:solidFill>
                  <a:srgbClr val="3A3B3D"/>
                </a:solidFill>
                <a:latin typeface="Calibri"/>
                <a:cs typeface="Calibri"/>
              </a:rPr>
              <a:t>staff</a:t>
            </a:r>
            <a:r>
              <a:rPr sz="1600" spc="-55" dirty="0">
                <a:solidFill>
                  <a:srgbClr val="3A3B3D"/>
                </a:solidFill>
                <a:latin typeface="Calibri"/>
                <a:cs typeface="Calibri"/>
              </a:rPr>
              <a:t> </a:t>
            </a:r>
            <a:r>
              <a:rPr sz="1600" dirty="0">
                <a:solidFill>
                  <a:srgbClr val="3A3B3D"/>
                </a:solidFill>
                <a:latin typeface="Calibri"/>
                <a:cs typeface="Calibri"/>
              </a:rPr>
              <a:t>to</a:t>
            </a:r>
            <a:r>
              <a:rPr sz="1600" spc="-50" dirty="0">
                <a:solidFill>
                  <a:srgbClr val="3A3B3D"/>
                </a:solidFill>
                <a:latin typeface="Calibri"/>
                <a:cs typeface="Calibri"/>
              </a:rPr>
              <a:t> </a:t>
            </a:r>
            <a:r>
              <a:rPr sz="1600" spc="-20" dirty="0">
                <a:solidFill>
                  <a:srgbClr val="3A3B3D"/>
                </a:solidFill>
                <a:latin typeface="Calibri"/>
                <a:cs typeface="Calibri"/>
              </a:rPr>
              <a:t>have </a:t>
            </a:r>
            <a:r>
              <a:rPr sz="1600" dirty="0">
                <a:solidFill>
                  <a:srgbClr val="3A3B3D"/>
                </a:solidFill>
                <a:latin typeface="Calibri"/>
                <a:cs typeface="Calibri"/>
              </a:rPr>
              <a:t>them</a:t>
            </a:r>
            <a:r>
              <a:rPr sz="1600" spc="-40" dirty="0">
                <a:solidFill>
                  <a:srgbClr val="3A3B3D"/>
                </a:solidFill>
                <a:latin typeface="Calibri"/>
                <a:cs typeface="Calibri"/>
              </a:rPr>
              <a:t> </a:t>
            </a:r>
            <a:r>
              <a:rPr sz="1600" dirty="0">
                <a:solidFill>
                  <a:srgbClr val="3A3B3D"/>
                </a:solidFill>
                <a:latin typeface="Calibri"/>
                <a:cs typeface="Calibri"/>
              </a:rPr>
              <a:t>reset</a:t>
            </a:r>
            <a:r>
              <a:rPr sz="1600" spc="-5" dirty="0">
                <a:solidFill>
                  <a:srgbClr val="3A3B3D"/>
                </a:solidFill>
                <a:latin typeface="Calibri"/>
                <a:cs typeface="Calibri"/>
              </a:rPr>
              <a:t> </a:t>
            </a:r>
            <a:r>
              <a:rPr sz="1600" dirty="0">
                <a:solidFill>
                  <a:srgbClr val="3A3B3D"/>
                </a:solidFill>
                <a:latin typeface="Calibri"/>
                <a:cs typeface="Calibri"/>
              </a:rPr>
              <a:t>to</a:t>
            </a:r>
            <a:r>
              <a:rPr sz="1600" spc="-45" dirty="0">
                <a:solidFill>
                  <a:srgbClr val="3A3B3D"/>
                </a:solidFill>
                <a:latin typeface="Calibri"/>
                <a:cs typeface="Calibri"/>
              </a:rPr>
              <a:t> </a:t>
            </a:r>
            <a:r>
              <a:rPr sz="1600" dirty="0">
                <a:solidFill>
                  <a:srgbClr val="3A3B3D"/>
                </a:solidFill>
                <a:latin typeface="Calibri"/>
                <a:cs typeface="Calibri"/>
              </a:rPr>
              <a:t>the</a:t>
            </a:r>
            <a:r>
              <a:rPr sz="1600" spc="-35" dirty="0">
                <a:solidFill>
                  <a:srgbClr val="3A3B3D"/>
                </a:solidFill>
                <a:latin typeface="Calibri"/>
                <a:cs typeface="Calibri"/>
              </a:rPr>
              <a:t> </a:t>
            </a:r>
            <a:r>
              <a:rPr sz="1600" spc="-10" dirty="0">
                <a:solidFill>
                  <a:srgbClr val="3A3B3D"/>
                </a:solidFill>
                <a:latin typeface="Calibri"/>
                <a:cs typeface="Calibri"/>
              </a:rPr>
              <a:t>default.</a:t>
            </a:r>
            <a:endParaRPr sz="1600">
              <a:latin typeface="Calibri"/>
              <a:cs typeface="Calibri"/>
            </a:endParaRPr>
          </a:p>
        </p:txBody>
      </p:sp>
      <p:pic>
        <p:nvPicPr>
          <p:cNvPr id="2" name="object 2" descr="Screenshot of a login form for an online platform labeled &quot;Ipt&quot; with fields for Organization ID, User Name, and Password. Organization ID field is pre-filled with &quot;utcsw,&quot; and a link for recovering username or password is displayed above a gray Login button."/>
          <p:cNvPicPr/>
          <p:nvPr/>
        </p:nvPicPr>
        <p:blipFill>
          <a:blip r:embed="rId3" cstate="print"/>
          <a:stretch>
            <a:fillRect/>
          </a:stretch>
        </p:blipFill>
        <p:spPr>
          <a:xfrm>
            <a:off x="3416457" y="4031760"/>
            <a:ext cx="3020627" cy="1922343"/>
          </a:xfrm>
          <a:prstGeom prst="rect">
            <a:avLst/>
          </a:prstGeom>
        </p:spPr>
      </p:pic>
      <p:sp>
        <p:nvSpPr>
          <p:cNvPr id="5" name="object 5"/>
          <p:cNvSpPr txBox="1"/>
          <p:nvPr/>
        </p:nvSpPr>
        <p:spPr>
          <a:xfrm>
            <a:off x="1201927" y="6139685"/>
            <a:ext cx="7620634" cy="391160"/>
          </a:xfrm>
          <a:prstGeom prst="rect">
            <a:avLst/>
          </a:prstGeom>
        </p:spPr>
        <p:txBody>
          <a:bodyPr vert="horz" wrap="square" lIns="0" tIns="12700" rIns="0" bIns="0" rtlCol="0">
            <a:spAutoFit/>
          </a:bodyPr>
          <a:lstStyle/>
          <a:p>
            <a:pPr marL="12700" marR="5080">
              <a:lnSpc>
                <a:spcPct val="100000"/>
              </a:lnSpc>
              <a:spcBef>
                <a:spcPts val="100"/>
              </a:spcBef>
            </a:pPr>
            <a:r>
              <a:rPr sz="1200" b="1" dirty="0">
                <a:solidFill>
                  <a:srgbClr val="3C3C3E"/>
                </a:solidFill>
                <a:latin typeface="Calibri"/>
                <a:cs typeface="Calibri"/>
              </a:rPr>
              <a:t>NOTE:</a:t>
            </a:r>
            <a:r>
              <a:rPr sz="1200" b="1" spc="-40" dirty="0">
                <a:solidFill>
                  <a:srgbClr val="3C3C3E"/>
                </a:solidFill>
                <a:latin typeface="Calibri"/>
                <a:cs typeface="Calibri"/>
              </a:rPr>
              <a:t> </a:t>
            </a:r>
            <a:r>
              <a:rPr sz="1200" dirty="0">
                <a:solidFill>
                  <a:srgbClr val="3C3C3E"/>
                </a:solidFill>
                <a:latin typeface="Calibri"/>
                <a:cs typeface="Calibri"/>
              </a:rPr>
              <a:t>IPT</a:t>
            </a:r>
            <a:r>
              <a:rPr sz="1200" spc="-5" dirty="0">
                <a:solidFill>
                  <a:srgbClr val="3C3C3E"/>
                </a:solidFill>
                <a:latin typeface="Calibri"/>
                <a:cs typeface="Calibri"/>
              </a:rPr>
              <a:t> </a:t>
            </a:r>
            <a:r>
              <a:rPr sz="1200" dirty="0">
                <a:solidFill>
                  <a:srgbClr val="3C3C3E"/>
                </a:solidFill>
                <a:latin typeface="Calibri"/>
                <a:cs typeface="Calibri"/>
              </a:rPr>
              <a:t>does</a:t>
            </a:r>
            <a:r>
              <a:rPr sz="1200" spc="-25" dirty="0">
                <a:solidFill>
                  <a:srgbClr val="3C3C3E"/>
                </a:solidFill>
                <a:latin typeface="Calibri"/>
                <a:cs typeface="Calibri"/>
              </a:rPr>
              <a:t> </a:t>
            </a:r>
            <a:r>
              <a:rPr sz="1200" dirty="0">
                <a:solidFill>
                  <a:srgbClr val="3C3C3E"/>
                </a:solidFill>
                <a:latin typeface="Calibri"/>
                <a:cs typeface="Calibri"/>
              </a:rPr>
              <a:t>not</a:t>
            </a:r>
            <a:r>
              <a:rPr sz="1200" spc="-15" dirty="0">
                <a:solidFill>
                  <a:srgbClr val="3C3C3E"/>
                </a:solidFill>
                <a:latin typeface="Calibri"/>
                <a:cs typeface="Calibri"/>
              </a:rPr>
              <a:t> </a:t>
            </a:r>
            <a:r>
              <a:rPr sz="1200" dirty="0">
                <a:solidFill>
                  <a:srgbClr val="3C3C3E"/>
                </a:solidFill>
                <a:latin typeface="Calibri"/>
                <a:cs typeface="Calibri"/>
              </a:rPr>
              <a:t>always work</a:t>
            </a:r>
            <a:r>
              <a:rPr sz="1200" spc="-5" dirty="0">
                <a:solidFill>
                  <a:srgbClr val="3C3C3E"/>
                </a:solidFill>
                <a:latin typeface="Calibri"/>
                <a:cs typeface="Calibri"/>
              </a:rPr>
              <a:t> </a:t>
            </a:r>
            <a:r>
              <a:rPr sz="1200" dirty="0">
                <a:solidFill>
                  <a:srgbClr val="3C3C3E"/>
                </a:solidFill>
                <a:latin typeface="Calibri"/>
                <a:cs typeface="Calibri"/>
              </a:rPr>
              <a:t>well</a:t>
            </a:r>
            <a:r>
              <a:rPr sz="1200" spc="5" dirty="0">
                <a:solidFill>
                  <a:srgbClr val="3C3C3E"/>
                </a:solidFill>
                <a:latin typeface="Calibri"/>
                <a:cs typeface="Calibri"/>
              </a:rPr>
              <a:t> </a:t>
            </a:r>
            <a:r>
              <a:rPr sz="1200" dirty="0">
                <a:solidFill>
                  <a:srgbClr val="3C3C3E"/>
                </a:solidFill>
                <a:latin typeface="Calibri"/>
                <a:cs typeface="Calibri"/>
              </a:rPr>
              <a:t>with</a:t>
            </a:r>
            <a:r>
              <a:rPr sz="1200" spc="-20" dirty="0">
                <a:solidFill>
                  <a:srgbClr val="3C3C3E"/>
                </a:solidFill>
                <a:latin typeface="Calibri"/>
                <a:cs typeface="Calibri"/>
              </a:rPr>
              <a:t> </a:t>
            </a:r>
            <a:r>
              <a:rPr sz="1200" dirty="0">
                <a:solidFill>
                  <a:srgbClr val="3C3C3E"/>
                </a:solidFill>
                <a:latin typeface="Calibri"/>
                <a:cs typeface="Calibri"/>
              </a:rPr>
              <a:t>Safari.</a:t>
            </a:r>
            <a:r>
              <a:rPr sz="1200" spc="-35" dirty="0">
                <a:solidFill>
                  <a:srgbClr val="3C3C3E"/>
                </a:solidFill>
                <a:latin typeface="Calibri"/>
                <a:cs typeface="Calibri"/>
              </a:rPr>
              <a:t> </a:t>
            </a:r>
            <a:r>
              <a:rPr sz="1200" dirty="0">
                <a:solidFill>
                  <a:srgbClr val="3C3C3E"/>
                </a:solidFill>
                <a:latin typeface="Calibri"/>
                <a:cs typeface="Calibri"/>
              </a:rPr>
              <a:t>If you</a:t>
            </a:r>
            <a:r>
              <a:rPr sz="1200" spc="-30" dirty="0">
                <a:solidFill>
                  <a:srgbClr val="3C3C3E"/>
                </a:solidFill>
                <a:latin typeface="Calibri"/>
                <a:cs typeface="Calibri"/>
              </a:rPr>
              <a:t> </a:t>
            </a:r>
            <a:r>
              <a:rPr sz="1200" dirty="0">
                <a:solidFill>
                  <a:srgbClr val="3C3C3E"/>
                </a:solidFill>
                <a:latin typeface="Calibri"/>
                <a:cs typeface="Calibri"/>
              </a:rPr>
              <a:t>have</a:t>
            </a:r>
            <a:r>
              <a:rPr sz="1200" spc="-15" dirty="0">
                <a:solidFill>
                  <a:srgbClr val="3C3C3E"/>
                </a:solidFill>
                <a:latin typeface="Calibri"/>
                <a:cs typeface="Calibri"/>
              </a:rPr>
              <a:t> </a:t>
            </a:r>
            <a:r>
              <a:rPr sz="1200" dirty="0">
                <a:solidFill>
                  <a:srgbClr val="3C3C3E"/>
                </a:solidFill>
                <a:latin typeface="Calibri"/>
                <a:cs typeface="Calibri"/>
              </a:rPr>
              <a:t>a</a:t>
            </a:r>
            <a:r>
              <a:rPr sz="1200" spc="-10" dirty="0">
                <a:solidFill>
                  <a:srgbClr val="3C3C3E"/>
                </a:solidFill>
                <a:latin typeface="Calibri"/>
                <a:cs typeface="Calibri"/>
              </a:rPr>
              <a:t> </a:t>
            </a:r>
            <a:r>
              <a:rPr sz="1200" dirty="0">
                <a:solidFill>
                  <a:srgbClr val="3C3C3E"/>
                </a:solidFill>
                <a:latin typeface="Calibri"/>
                <a:cs typeface="Calibri"/>
              </a:rPr>
              <a:t>Mac</a:t>
            </a:r>
            <a:r>
              <a:rPr sz="1200" spc="-10" dirty="0">
                <a:solidFill>
                  <a:srgbClr val="3C3C3E"/>
                </a:solidFill>
                <a:latin typeface="Calibri"/>
                <a:cs typeface="Calibri"/>
              </a:rPr>
              <a:t> </a:t>
            </a:r>
            <a:r>
              <a:rPr sz="1200" dirty="0">
                <a:solidFill>
                  <a:srgbClr val="3C3C3E"/>
                </a:solidFill>
                <a:latin typeface="Calibri"/>
                <a:cs typeface="Calibri"/>
              </a:rPr>
              <a:t>and</a:t>
            </a:r>
            <a:r>
              <a:rPr sz="1200" spc="-30" dirty="0">
                <a:solidFill>
                  <a:srgbClr val="3C3C3E"/>
                </a:solidFill>
                <a:latin typeface="Calibri"/>
                <a:cs typeface="Calibri"/>
              </a:rPr>
              <a:t> </a:t>
            </a:r>
            <a:r>
              <a:rPr sz="1200" dirty="0">
                <a:solidFill>
                  <a:srgbClr val="3C3C3E"/>
                </a:solidFill>
                <a:latin typeface="Calibri"/>
                <a:cs typeface="Calibri"/>
              </a:rPr>
              <a:t>are</a:t>
            </a:r>
            <a:r>
              <a:rPr sz="1200" spc="-15" dirty="0">
                <a:solidFill>
                  <a:srgbClr val="3C3C3E"/>
                </a:solidFill>
                <a:latin typeface="Calibri"/>
                <a:cs typeface="Calibri"/>
              </a:rPr>
              <a:t> </a:t>
            </a:r>
            <a:r>
              <a:rPr sz="1200" dirty="0">
                <a:solidFill>
                  <a:srgbClr val="3C3C3E"/>
                </a:solidFill>
                <a:latin typeface="Calibri"/>
                <a:cs typeface="Calibri"/>
              </a:rPr>
              <a:t>having</a:t>
            </a:r>
            <a:r>
              <a:rPr sz="1200" spc="-30" dirty="0">
                <a:solidFill>
                  <a:srgbClr val="3C3C3E"/>
                </a:solidFill>
                <a:latin typeface="Calibri"/>
                <a:cs typeface="Calibri"/>
              </a:rPr>
              <a:t> </a:t>
            </a:r>
            <a:r>
              <a:rPr sz="1200" dirty="0">
                <a:solidFill>
                  <a:srgbClr val="3C3C3E"/>
                </a:solidFill>
                <a:latin typeface="Calibri"/>
                <a:cs typeface="Calibri"/>
              </a:rPr>
              <a:t>problems</a:t>
            </a:r>
            <a:r>
              <a:rPr sz="1200" spc="-25" dirty="0">
                <a:solidFill>
                  <a:srgbClr val="3C3C3E"/>
                </a:solidFill>
                <a:latin typeface="Calibri"/>
                <a:cs typeface="Calibri"/>
              </a:rPr>
              <a:t> </a:t>
            </a:r>
            <a:r>
              <a:rPr sz="1200" dirty="0">
                <a:solidFill>
                  <a:srgbClr val="3C3C3E"/>
                </a:solidFill>
                <a:latin typeface="Calibri"/>
                <a:cs typeface="Calibri"/>
              </a:rPr>
              <a:t>with</a:t>
            </a:r>
            <a:r>
              <a:rPr sz="1200" spc="-15" dirty="0">
                <a:solidFill>
                  <a:srgbClr val="3C3C3E"/>
                </a:solidFill>
                <a:latin typeface="Calibri"/>
                <a:cs typeface="Calibri"/>
              </a:rPr>
              <a:t> </a:t>
            </a:r>
            <a:r>
              <a:rPr sz="1200" dirty="0">
                <a:solidFill>
                  <a:srgbClr val="3C3C3E"/>
                </a:solidFill>
                <a:latin typeface="Calibri"/>
                <a:cs typeface="Calibri"/>
              </a:rPr>
              <a:t>Safari,</a:t>
            </a:r>
            <a:r>
              <a:rPr sz="1200" spc="-35" dirty="0">
                <a:solidFill>
                  <a:srgbClr val="3C3C3E"/>
                </a:solidFill>
                <a:latin typeface="Calibri"/>
                <a:cs typeface="Calibri"/>
              </a:rPr>
              <a:t> </a:t>
            </a:r>
            <a:r>
              <a:rPr sz="1200" dirty="0">
                <a:solidFill>
                  <a:srgbClr val="3C3C3E"/>
                </a:solidFill>
                <a:latin typeface="Calibri"/>
                <a:cs typeface="Calibri"/>
              </a:rPr>
              <a:t>try</a:t>
            </a:r>
            <a:r>
              <a:rPr sz="1200" spc="-20" dirty="0">
                <a:solidFill>
                  <a:srgbClr val="3C3C3E"/>
                </a:solidFill>
                <a:latin typeface="Calibri"/>
                <a:cs typeface="Calibri"/>
              </a:rPr>
              <a:t> </a:t>
            </a:r>
            <a:r>
              <a:rPr sz="1200" dirty="0">
                <a:solidFill>
                  <a:srgbClr val="3C3C3E"/>
                </a:solidFill>
                <a:latin typeface="Calibri"/>
                <a:cs typeface="Calibri"/>
              </a:rPr>
              <a:t>Mozilla</a:t>
            </a:r>
            <a:r>
              <a:rPr sz="1200" spc="-20" dirty="0">
                <a:solidFill>
                  <a:srgbClr val="3C3C3E"/>
                </a:solidFill>
                <a:latin typeface="Calibri"/>
                <a:cs typeface="Calibri"/>
              </a:rPr>
              <a:t> </a:t>
            </a:r>
            <a:r>
              <a:rPr sz="1200" spc="-10" dirty="0">
                <a:solidFill>
                  <a:srgbClr val="3C3C3E"/>
                </a:solidFill>
                <a:latin typeface="Calibri"/>
                <a:cs typeface="Calibri"/>
              </a:rPr>
              <a:t>Firefox, </a:t>
            </a:r>
            <a:r>
              <a:rPr sz="1200" dirty="0">
                <a:solidFill>
                  <a:srgbClr val="3C3C3E"/>
                </a:solidFill>
                <a:latin typeface="Calibri"/>
                <a:cs typeface="Calibri"/>
              </a:rPr>
              <a:t>Internet</a:t>
            </a:r>
            <a:r>
              <a:rPr sz="1200" spc="-45" dirty="0">
                <a:solidFill>
                  <a:srgbClr val="3C3C3E"/>
                </a:solidFill>
                <a:latin typeface="Calibri"/>
                <a:cs typeface="Calibri"/>
              </a:rPr>
              <a:t> </a:t>
            </a:r>
            <a:r>
              <a:rPr sz="1200" dirty="0">
                <a:solidFill>
                  <a:srgbClr val="3C3C3E"/>
                </a:solidFill>
                <a:latin typeface="Calibri"/>
                <a:cs typeface="Calibri"/>
              </a:rPr>
              <a:t>Explorer</a:t>
            </a:r>
            <a:r>
              <a:rPr sz="1200" spc="-30" dirty="0">
                <a:solidFill>
                  <a:srgbClr val="3C3C3E"/>
                </a:solidFill>
                <a:latin typeface="Calibri"/>
                <a:cs typeface="Calibri"/>
              </a:rPr>
              <a:t> </a:t>
            </a:r>
            <a:r>
              <a:rPr sz="1200" dirty="0">
                <a:solidFill>
                  <a:srgbClr val="3C3C3E"/>
                </a:solidFill>
                <a:latin typeface="Calibri"/>
                <a:cs typeface="Calibri"/>
              </a:rPr>
              <a:t>or</a:t>
            </a:r>
            <a:r>
              <a:rPr sz="1200" spc="-25" dirty="0">
                <a:solidFill>
                  <a:srgbClr val="3C3C3E"/>
                </a:solidFill>
                <a:latin typeface="Calibri"/>
                <a:cs typeface="Calibri"/>
              </a:rPr>
              <a:t> </a:t>
            </a:r>
            <a:r>
              <a:rPr sz="1200" dirty="0">
                <a:solidFill>
                  <a:srgbClr val="3C3C3E"/>
                </a:solidFill>
                <a:latin typeface="Calibri"/>
                <a:cs typeface="Calibri"/>
              </a:rPr>
              <a:t>Google</a:t>
            </a:r>
            <a:r>
              <a:rPr sz="1200" spc="10" dirty="0">
                <a:solidFill>
                  <a:srgbClr val="3C3C3E"/>
                </a:solidFill>
                <a:latin typeface="Calibri"/>
                <a:cs typeface="Calibri"/>
              </a:rPr>
              <a:t> </a:t>
            </a:r>
            <a:r>
              <a:rPr sz="1200" spc="-10" dirty="0">
                <a:solidFill>
                  <a:srgbClr val="3C3C3E"/>
                </a:solidFill>
                <a:latin typeface="Calibri"/>
                <a:cs typeface="Calibri"/>
              </a:rPr>
              <a:t>Chrome.</a:t>
            </a:r>
            <a:endParaRPr sz="1200">
              <a:latin typeface="Calibri"/>
              <a:cs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065" rIns="0" bIns="0" rtlCol="0">
            <a:spAutoFit/>
          </a:bodyPr>
          <a:lstStyle/>
          <a:p>
            <a:pPr marL="10795">
              <a:lnSpc>
                <a:spcPct val="100000"/>
              </a:lnSpc>
              <a:spcBef>
                <a:spcPts val="95"/>
              </a:spcBef>
            </a:pPr>
            <a:r>
              <a:rPr dirty="0"/>
              <a:t>IPT</a:t>
            </a:r>
            <a:r>
              <a:rPr spc="-50" dirty="0"/>
              <a:t> </a:t>
            </a:r>
            <a:r>
              <a:rPr dirty="0"/>
              <a:t>Home</a:t>
            </a:r>
            <a:r>
              <a:rPr spc="-70" dirty="0"/>
              <a:t> </a:t>
            </a:r>
            <a:r>
              <a:rPr spc="-20" dirty="0"/>
              <a:t>Page</a:t>
            </a:r>
          </a:p>
        </p:txBody>
      </p:sp>
      <p:sp>
        <p:nvSpPr>
          <p:cNvPr id="3" name="object 3"/>
          <p:cNvSpPr txBox="1"/>
          <p:nvPr/>
        </p:nvSpPr>
        <p:spPr>
          <a:xfrm>
            <a:off x="993139" y="1585975"/>
            <a:ext cx="7883525" cy="2853690"/>
          </a:xfrm>
          <a:prstGeom prst="rect">
            <a:avLst/>
          </a:prstGeom>
        </p:spPr>
        <p:txBody>
          <a:bodyPr vert="horz" wrap="square" lIns="0" tIns="58419" rIns="0" bIns="0" rtlCol="0">
            <a:spAutoFit/>
          </a:bodyPr>
          <a:lstStyle/>
          <a:p>
            <a:pPr marL="354965" marR="129539" indent="-342900">
              <a:lnSpc>
                <a:spcPts val="1540"/>
              </a:lnSpc>
              <a:spcBef>
                <a:spcPts val="459"/>
              </a:spcBef>
              <a:buFont typeface="Arial"/>
              <a:buChar char="•"/>
              <a:tabLst>
                <a:tab pos="354965" algn="l"/>
                <a:tab pos="355600" algn="l"/>
              </a:tabLst>
            </a:pPr>
            <a:r>
              <a:rPr sz="1600" dirty="0">
                <a:solidFill>
                  <a:srgbClr val="3A3B3D"/>
                </a:solidFill>
                <a:latin typeface="Calibri"/>
                <a:cs typeface="Calibri"/>
              </a:rPr>
              <a:t>The</a:t>
            </a:r>
            <a:r>
              <a:rPr sz="1600" spc="-40" dirty="0">
                <a:solidFill>
                  <a:srgbClr val="3A3B3D"/>
                </a:solidFill>
                <a:latin typeface="Calibri"/>
                <a:cs typeface="Calibri"/>
              </a:rPr>
              <a:t> </a:t>
            </a:r>
            <a:r>
              <a:rPr sz="1600" dirty="0">
                <a:solidFill>
                  <a:srgbClr val="3A3B3D"/>
                </a:solidFill>
                <a:latin typeface="Calibri"/>
                <a:cs typeface="Calibri"/>
              </a:rPr>
              <a:t>Home</a:t>
            </a:r>
            <a:r>
              <a:rPr sz="1600" spc="-10" dirty="0">
                <a:solidFill>
                  <a:srgbClr val="3A3B3D"/>
                </a:solidFill>
                <a:latin typeface="Calibri"/>
                <a:cs typeface="Calibri"/>
              </a:rPr>
              <a:t> Page</a:t>
            </a:r>
            <a:r>
              <a:rPr sz="1600" spc="-55" dirty="0">
                <a:solidFill>
                  <a:srgbClr val="3A3B3D"/>
                </a:solidFill>
                <a:latin typeface="Calibri"/>
                <a:cs typeface="Calibri"/>
              </a:rPr>
              <a:t> </a:t>
            </a:r>
            <a:r>
              <a:rPr sz="1600" dirty="0">
                <a:solidFill>
                  <a:srgbClr val="3A3B3D"/>
                </a:solidFill>
                <a:latin typeface="Calibri"/>
                <a:cs typeface="Calibri"/>
              </a:rPr>
              <a:t>is</a:t>
            </a:r>
            <a:r>
              <a:rPr sz="1600" spc="-40" dirty="0">
                <a:solidFill>
                  <a:srgbClr val="3A3B3D"/>
                </a:solidFill>
                <a:latin typeface="Calibri"/>
                <a:cs typeface="Calibri"/>
              </a:rPr>
              <a:t> </a:t>
            </a:r>
            <a:r>
              <a:rPr sz="1600" dirty="0">
                <a:solidFill>
                  <a:srgbClr val="3A3B3D"/>
                </a:solidFill>
                <a:latin typeface="Calibri"/>
                <a:cs typeface="Calibri"/>
              </a:rPr>
              <a:t>the</a:t>
            </a:r>
            <a:r>
              <a:rPr sz="1600" spc="-40" dirty="0">
                <a:solidFill>
                  <a:srgbClr val="3A3B3D"/>
                </a:solidFill>
                <a:latin typeface="Calibri"/>
                <a:cs typeface="Calibri"/>
              </a:rPr>
              <a:t> </a:t>
            </a:r>
            <a:r>
              <a:rPr sz="1600" spc="-10" dirty="0">
                <a:solidFill>
                  <a:srgbClr val="3A3B3D"/>
                </a:solidFill>
                <a:latin typeface="Calibri"/>
                <a:cs typeface="Calibri"/>
              </a:rPr>
              <a:t>starting</a:t>
            </a:r>
            <a:r>
              <a:rPr sz="1600" spc="-40" dirty="0">
                <a:solidFill>
                  <a:srgbClr val="3A3B3D"/>
                </a:solidFill>
                <a:latin typeface="Calibri"/>
                <a:cs typeface="Calibri"/>
              </a:rPr>
              <a:t> </a:t>
            </a:r>
            <a:r>
              <a:rPr sz="1600" dirty="0">
                <a:solidFill>
                  <a:srgbClr val="3A3B3D"/>
                </a:solidFill>
                <a:latin typeface="Calibri"/>
                <a:cs typeface="Calibri"/>
              </a:rPr>
              <a:t>point</a:t>
            </a:r>
            <a:r>
              <a:rPr sz="1600" spc="-45" dirty="0">
                <a:solidFill>
                  <a:srgbClr val="3A3B3D"/>
                </a:solidFill>
                <a:latin typeface="Calibri"/>
                <a:cs typeface="Calibri"/>
              </a:rPr>
              <a:t> </a:t>
            </a:r>
            <a:r>
              <a:rPr sz="1600" dirty="0">
                <a:solidFill>
                  <a:srgbClr val="3A3B3D"/>
                </a:solidFill>
                <a:latin typeface="Calibri"/>
                <a:cs typeface="Calibri"/>
              </a:rPr>
              <a:t>for</a:t>
            </a:r>
            <a:r>
              <a:rPr sz="1600" spc="-25" dirty="0">
                <a:solidFill>
                  <a:srgbClr val="3A3B3D"/>
                </a:solidFill>
                <a:latin typeface="Calibri"/>
                <a:cs typeface="Calibri"/>
              </a:rPr>
              <a:t> </a:t>
            </a:r>
            <a:r>
              <a:rPr sz="1600" dirty="0">
                <a:solidFill>
                  <a:srgbClr val="3A3B3D"/>
                </a:solidFill>
                <a:latin typeface="Calibri"/>
                <a:cs typeface="Calibri"/>
              </a:rPr>
              <a:t>accessing</a:t>
            </a:r>
            <a:r>
              <a:rPr sz="1600" spc="-35" dirty="0">
                <a:solidFill>
                  <a:srgbClr val="3A3B3D"/>
                </a:solidFill>
                <a:latin typeface="Calibri"/>
                <a:cs typeface="Calibri"/>
              </a:rPr>
              <a:t> </a:t>
            </a:r>
            <a:r>
              <a:rPr sz="1600" dirty="0">
                <a:solidFill>
                  <a:srgbClr val="3A3B3D"/>
                </a:solidFill>
                <a:latin typeface="Calibri"/>
                <a:cs typeface="Calibri"/>
              </a:rPr>
              <a:t>the</a:t>
            </a:r>
            <a:r>
              <a:rPr sz="1600" spc="-40" dirty="0">
                <a:solidFill>
                  <a:srgbClr val="3A3B3D"/>
                </a:solidFill>
                <a:latin typeface="Calibri"/>
                <a:cs typeface="Calibri"/>
              </a:rPr>
              <a:t> </a:t>
            </a:r>
            <a:r>
              <a:rPr sz="1600" spc="-10" dirty="0">
                <a:solidFill>
                  <a:srgbClr val="3A3B3D"/>
                </a:solidFill>
                <a:latin typeface="Calibri"/>
                <a:cs typeface="Calibri"/>
              </a:rPr>
              <a:t>information</a:t>
            </a:r>
            <a:r>
              <a:rPr sz="1600" spc="-40" dirty="0">
                <a:solidFill>
                  <a:srgbClr val="3A3B3D"/>
                </a:solidFill>
                <a:latin typeface="Calibri"/>
                <a:cs typeface="Calibri"/>
              </a:rPr>
              <a:t> </a:t>
            </a:r>
            <a:r>
              <a:rPr sz="1600" dirty="0">
                <a:solidFill>
                  <a:srgbClr val="3A3B3D"/>
                </a:solidFill>
                <a:latin typeface="Calibri"/>
                <a:cs typeface="Calibri"/>
              </a:rPr>
              <a:t>and</a:t>
            </a:r>
            <a:r>
              <a:rPr sz="1600" spc="-45" dirty="0">
                <a:solidFill>
                  <a:srgbClr val="3A3B3D"/>
                </a:solidFill>
                <a:latin typeface="Calibri"/>
                <a:cs typeface="Calibri"/>
              </a:rPr>
              <a:t> </a:t>
            </a:r>
            <a:r>
              <a:rPr sz="1600" dirty="0">
                <a:solidFill>
                  <a:srgbClr val="3A3B3D"/>
                </a:solidFill>
                <a:latin typeface="Calibri"/>
                <a:cs typeface="Calibri"/>
              </a:rPr>
              <a:t>functions</a:t>
            </a:r>
            <a:r>
              <a:rPr sz="1600" spc="-40" dirty="0">
                <a:solidFill>
                  <a:srgbClr val="3A3B3D"/>
                </a:solidFill>
                <a:latin typeface="Calibri"/>
                <a:cs typeface="Calibri"/>
              </a:rPr>
              <a:t> </a:t>
            </a:r>
            <a:r>
              <a:rPr sz="1600" dirty="0">
                <a:solidFill>
                  <a:srgbClr val="3A3B3D"/>
                </a:solidFill>
                <a:latin typeface="Calibri"/>
                <a:cs typeface="Calibri"/>
              </a:rPr>
              <a:t>of</a:t>
            </a:r>
            <a:r>
              <a:rPr sz="1600" spc="-30" dirty="0">
                <a:solidFill>
                  <a:srgbClr val="3A3B3D"/>
                </a:solidFill>
                <a:latin typeface="Calibri"/>
                <a:cs typeface="Calibri"/>
              </a:rPr>
              <a:t> </a:t>
            </a:r>
            <a:r>
              <a:rPr sz="1600" dirty="0">
                <a:solidFill>
                  <a:srgbClr val="3A3B3D"/>
                </a:solidFill>
                <a:latin typeface="Calibri"/>
                <a:cs typeface="Calibri"/>
              </a:rPr>
              <a:t>the</a:t>
            </a:r>
            <a:r>
              <a:rPr sz="1600" spc="-35" dirty="0">
                <a:solidFill>
                  <a:srgbClr val="3A3B3D"/>
                </a:solidFill>
                <a:latin typeface="Calibri"/>
                <a:cs typeface="Calibri"/>
              </a:rPr>
              <a:t> </a:t>
            </a:r>
            <a:r>
              <a:rPr sz="1600" spc="-25" dirty="0">
                <a:solidFill>
                  <a:srgbClr val="3A3B3D"/>
                </a:solidFill>
                <a:latin typeface="Calibri"/>
                <a:cs typeface="Calibri"/>
              </a:rPr>
              <a:t>IPT </a:t>
            </a:r>
            <a:r>
              <a:rPr sz="1600" spc="-10" dirty="0">
                <a:solidFill>
                  <a:srgbClr val="3A3B3D"/>
                </a:solidFill>
                <a:latin typeface="Calibri"/>
                <a:cs typeface="Calibri"/>
              </a:rPr>
              <a:t>system.</a:t>
            </a:r>
            <a:endParaRPr sz="1600">
              <a:latin typeface="Calibri"/>
              <a:cs typeface="Calibri"/>
            </a:endParaRPr>
          </a:p>
          <a:p>
            <a:pPr marL="355600" indent="-342900">
              <a:lnSpc>
                <a:spcPct val="100000"/>
              </a:lnSpc>
              <a:spcBef>
                <a:spcPts val="10"/>
              </a:spcBef>
              <a:buFont typeface="Arial"/>
              <a:buChar char="•"/>
              <a:tabLst>
                <a:tab pos="354965" algn="l"/>
                <a:tab pos="355600" algn="l"/>
              </a:tabLst>
            </a:pPr>
            <a:r>
              <a:rPr sz="1600" spc="-10" dirty="0">
                <a:solidFill>
                  <a:srgbClr val="3A3B3D"/>
                </a:solidFill>
                <a:latin typeface="Calibri"/>
                <a:cs typeface="Calibri"/>
              </a:rPr>
              <a:t>Make</a:t>
            </a:r>
            <a:r>
              <a:rPr sz="1600" spc="-40" dirty="0">
                <a:solidFill>
                  <a:srgbClr val="3A3B3D"/>
                </a:solidFill>
                <a:latin typeface="Calibri"/>
                <a:cs typeface="Calibri"/>
              </a:rPr>
              <a:t> </a:t>
            </a:r>
            <a:r>
              <a:rPr sz="1600" dirty="0">
                <a:solidFill>
                  <a:srgbClr val="3A3B3D"/>
                </a:solidFill>
                <a:latin typeface="Calibri"/>
                <a:cs typeface="Calibri"/>
              </a:rPr>
              <a:t>sure</a:t>
            </a:r>
            <a:r>
              <a:rPr sz="1600" spc="-15" dirty="0">
                <a:solidFill>
                  <a:srgbClr val="3A3B3D"/>
                </a:solidFill>
                <a:latin typeface="Calibri"/>
                <a:cs typeface="Calibri"/>
              </a:rPr>
              <a:t> </a:t>
            </a:r>
            <a:r>
              <a:rPr sz="1600" dirty="0">
                <a:solidFill>
                  <a:srgbClr val="3A3B3D"/>
                </a:solidFill>
                <a:latin typeface="Calibri"/>
                <a:cs typeface="Calibri"/>
              </a:rPr>
              <a:t>that</a:t>
            </a:r>
            <a:r>
              <a:rPr sz="1600" spc="-40" dirty="0">
                <a:solidFill>
                  <a:srgbClr val="3A3B3D"/>
                </a:solidFill>
                <a:latin typeface="Calibri"/>
                <a:cs typeface="Calibri"/>
              </a:rPr>
              <a:t> </a:t>
            </a:r>
            <a:r>
              <a:rPr sz="1600" dirty="0">
                <a:solidFill>
                  <a:srgbClr val="3A3B3D"/>
                </a:solidFill>
                <a:latin typeface="Calibri"/>
                <a:cs typeface="Calibri"/>
              </a:rPr>
              <a:t>your</a:t>
            </a:r>
            <a:r>
              <a:rPr sz="1600" spc="-20" dirty="0">
                <a:solidFill>
                  <a:srgbClr val="3A3B3D"/>
                </a:solidFill>
                <a:latin typeface="Calibri"/>
                <a:cs typeface="Calibri"/>
              </a:rPr>
              <a:t> </a:t>
            </a:r>
            <a:r>
              <a:rPr sz="1600" dirty="0">
                <a:solidFill>
                  <a:srgbClr val="3A3B3D"/>
                </a:solidFill>
                <a:latin typeface="Calibri"/>
                <a:cs typeface="Calibri"/>
              </a:rPr>
              <a:t>name</a:t>
            </a:r>
            <a:r>
              <a:rPr sz="1600" spc="-30" dirty="0">
                <a:solidFill>
                  <a:srgbClr val="3A3B3D"/>
                </a:solidFill>
                <a:latin typeface="Calibri"/>
                <a:cs typeface="Calibri"/>
              </a:rPr>
              <a:t> </a:t>
            </a:r>
            <a:r>
              <a:rPr sz="1600" spc="-10" dirty="0">
                <a:solidFill>
                  <a:srgbClr val="3A3B3D"/>
                </a:solidFill>
                <a:latin typeface="Calibri"/>
                <a:cs typeface="Calibri"/>
              </a:rPr>
              <a:t>appears</a:t>
            </a:r>
            <a:r>
              <a:rPr sz="1600" spc="-35" dirty="0">
                <a:solidFill>
                  <a:srgbClr val="3A3B3D"/>
                </a:solidFill>
                <a:latin typeface="Calibri"/>
                <a:cs typeface="Calibri"/>
              </a:rPr>
              <a:t> </a:t>
            </a:r>
            <a:r>
              <a:rPr sz="1600" dirty="0">
                <a:solidFill>
                  <a:srgbClr val="3A3B3D"/>
                </a:solidFill>
                <a:latin typeface="Calibri"/>
                <a:cs typeface="Calibri"/>
              </a:rPr>
              <a:t>in</a:t>
            </a:r>
            <a:r>
              <a:rPr sz="1600" spc="-45" dirty="0">
                <a:solidFill>
                  <a:srgbClr val="3A3B3D"/>
                </a:solidFill>
                <a:latin typeface="Calibri"/>
                <a:cs typeface="Calibri"/>
              </a:rPr>
              <a:t> </a:t>
            </a:r>
            <a:r>
              <a:rPr sz="1600" dirty="0">
                <a:solidFill>
                  <a:srgbClr val="3A3B3D"/>
                </a:solidFill>
                <a:latin typeface="Calibri"/>
                <a:cs typeface="Calibri"/>
              </a:rPr>
              <a:t>the</a:t>
            </a:r>
            <a:r>
              <a:rPr sz="1600" spc="-30" dirty="0">
                <a:solidFill>
                  <a:srgbClr val="3A3B3D"/>
                </a:solidFill>
                <a:latin typeface="Calibri"/>
                <a:cs typeface="Calibri"/>
              </a:rPr>
              <a:t> </a:t>
            </a:r>
            <a:r>
              <a:rPr sz="1600" dirty="0">
                <a:solidFill>
                  <a:srgbClr val="3A3B3D"/>
                </a:solidFill>
                <a:latin typeface="Calibri"/>
                <a:cs typeface="Calibri"/>
              </a:rPr>
              <a:t>blue</a:t>
            </a:r>
            <a:r>
              <a:rPr sz="1600" spc="-50" dirty="0">
                <a:solidFill>
                  <a:srgbClr val="3A3B3D"/>
                </a:solidFill>
                <a:latin typeface="Calibri"/>
                <a:cs typeface="Calibri"/>
              </a:rPr>
              <a:t> </a:t>
            </a:r>
            <a:r>
              <a:rPr sz="1600" dirty="0">
                <a:solidFill>
                  <a:srgbClr val="3A3B3D"/>
                </a:solidFill>
                <a:latin typeface="Calibri"/>
                <a:cs typeface="Calibri"/>
              </a:rPr>
              <a:t>banner</a:t>
            </a:r>
            <a:r>
              <a:rPr sz="1600" spc="-30" dirty="0">
                <a:solidFill>
                  <a:srgbClr val="3A3B3D"/>
                </a:solidFill>
                <a:latin typeface="Calibri"/>
                <a:cs typeface="Calibri"/>
              </a:rPr>
              <a:t> </a:t>
            </a:r>
            <a:r>
              <a:rPr sz="1600" dirty="0">
                <a:solidFill>
                  <a:srgbClr val="3A3B3D"/>
                </a:solidFill>
                <a:latin typeface="Calibri"/>
                <a:cs typeface="Calibri"/>
              </a:rPr>
              <a:t>at</a:t>
            </a:r>
            <a:r>
              <a:rPr sz="1600" spc="-40" dirty="0">
                <a:solidFill>
                  <a:srgbClr val="3A3B3D"/>
                </a:solidFill>
                <a:latin typeface="Calibri"/>
                <a:cs typeface="Calibri"/>
              </a:rPr>
              <a:t> </a:t>
            </a:r>
            <a:r>
              <a:rPr sz="1600" dirty="0">
                <a:solidFill>
                  <a:srgbClr val="3A3B3D"/>
                </a:solidFill>
                <a:latin typeface="Calibri"/>
                <a:cs typeface="Calibri"/>
              </a:rPr>
              <a:t>the</a:t>
            </a:r>
            <a:r>
              <a:rPr sz="1600" spc="-30" dirty="0">
                <a:solidFill>
                  <a:srgbClr val="3A3B3D"/>
                </a:solidFill>
                <a:latin typeface="Calibri"/>
                <a:cs typeface="Calibri"/>
              </a:rPr>
              <a:t> </a:t>
            </a:r>
            <a:r>
              <a:rPr sz="1600" dirty="0">
                <a:solidFill>
                  <a:srgbClr val="3A3B3D"/>
                </a:solidFill>
                <a:latin typeface="Calibri"/>
                <a:cs typeface="Calibri"/>
              </a:rPr>
              <a:t>top</a:t>
            </a:r>
            <a:r>
              <a:rPr sz="1600" spc="-35" dirty="0">
                <a:solidFill>
                  <a:srgbClr val="3A3B3D"/>
                </a:solidFill>
                <a:latin typeface="Calibri"/>
                <a:cs typeface="Calibri"/>
              </a:rPr>
              <a:t> </a:t>
            </a:r>
            <a:r>
              <a:rPr sz="1600" dirty="0">
                <a:solidFill>
                  <a:srgbClr val="3A3B3D"/>
                </a:solidFill>
                <a:latin typeface="Calibri"/>
                <a:cs typeface="Calibri"/>
              </a:rPr>
              <a:t>of</a:t>
            </a:r>
            <a:r>
              <a:rPr sz="1600" spc="-25" dirty="0">
                <a:solidFill>
                  <a:srgbClr val="3A3B3D"/>
                </a:solidFill>
                <a:latin typeface="Calibri"/>
                <a:cs typeface="Calibri"/>
              </a:rPr>
              <a:t> </a:t>
            </a:r>
            <a:r>
              <a:rPr sz="1600" dirty="0">
                <a:solidFill>
                  <a:srgbClr val="3A3B3D"/>
                </a:solidFill>
                <a:latin typeface="Calibri"/>
                <a:cs typeface="Calibri"/>
              </a:rPr>
              <a:t>the</a:t>
            </a:r>
            <a:r>
              <a:rPr sz="1600" spc="-40" dirty="0">
                <a:solidFill>
                  <a:srgbClr val="3A3B3D"/>
                </a:solidFill>
                <a:latin typeface="Calibri"/>
                <a:cs typeface="Calibri"/>
              </a:rPr>
              <a:t> </a:t>
            </a:r>
            <a:r>
              <a:rPr sz="1600" spc="-10" dirty="0">
                <a:solidFill>
                  <a:srgbClr val="3A3B3D"/>
                </a:solidFill>
                <a:latin typeface="Calibri"/>
                <a:cs typeface="Calibri"/>
              </a:rPr>
              <a:t>page.</a:t>
            </a:r>
            <a:endParaRPr sz="1600">
              <a:latin typeface="Calibri"/>
              <a:cs typeface="Calibri"/>
            </a:endParaRPr>
          </a:p>
          <a:p>
            <a:pPr marL="355600" indent="-342900">
              <a:lnSpc>
                <a:spcPct val="100000"/>
              </a:lnSpc>
              <a:buFont typeface="Arial"/>
              <a:buChar char="•"/>
              <a:tabLst>
                <a:tab pos="354965" algn="l"/>
                <a:tab pos="355600" algn="l"/>
              </a:tabLst>
            </a:pPr>
            <a:r>
              <a:rPr sz="1600" dirty="0">
                <a:solidFill>
                  <a:srgbClr val="3A3B3D"/>
                </a:solidFill>
                <a:latin typeface="Calibri"/>
                <a:cs typeface="Calibri"/>
              </a:rPr>
              <a:t>In</a:t>
            </a:r>
            <a:r>
              <a:rPr sz="1600" spc="-50" dirty="0">
                <a:solidFill>
                  <a:srgbClr val="3A3B3D"/>
                </a:solidFill>
                <a:latin typeface="Calibri"/>
                <a:cs typeface="Calibri"/>
              </a:rPr>
              <a:t> </a:t>
            </a:r>
            <a:r>
              <a:rPr sz="1600" dirty="0">
                <a:solidFill>
                  <a:srgbClr val="3A3B3D"/>
                </a:solidFill>
                <a:latin typeface="Calibri"/>
                <a:cs typeface="Calibri"/>
              </a:rPr>
              <a:t>the</a:t>
            </a:r>
            <a:r>
              <a:rPr sz="1600" spc="-30" dirty="0">
                <a:solidFill>
                  <a:srgbClr val="3A3B3D"/>
                </a:solidFill>
                <a:latin typeface="Calibri"/>
                <a:cs typeface="Calibri"/>
              </a:rPr>
              <a:t> </a:t>
            </a:r>
            <a:r>
              <a:rPr sz="1600" spc="-10" dirty="0">
                <a:solidFill>
                  <a:srgbClr val="3A3B3D"/>
                </a:solidFill>
                <a:latin typeface="Calibri"/>
                <a:cs typeface="Calibri"/>
              </a:rPr>
              <a:t>gray</a:t>
            </a:r>
            <a:r>
              <a:rPr sz="1600" spc="-40" dirty="0">
                <a:solidFill>
                  <a:srgbClr val="3A3B3D"/>
                </a:solidFill>
                <a:latin typeface="Calibri"/>
                <a:cs typeface="Calibri"/>
              </a:rPr>
              <a:t> </a:t>
            </a:r>
            <a:r>
              <a:rPr sz="1600" dirty="0">
                <a:solidFill>
                  <a:srgbClr val="3A3B3D"/>
                </a:solidFill>
                <a:latin typeface="Calibri"/>
                <a:cs typeface="Calibri"/>
              </a:rPr>
              <a:t>section</a:t>
            </a:r>
            <a:r>
              <a:rPr sz="1600" spc="-25" dirty="0">
                <a:solidFill>
                  <a:srgbClr val="3A3B3D"/>
                </a:solidFill>
                <a:latin typeface="Calibri"/>
                <a:cs typeface="Calibri"/>
              </a:rPr>
              <a:t> </a:t>
            </a:r>
            <a:r>
              <a:rPr sz="1600" dirty="0">
                <a:solidFill>
                  <a:srgbClr val="3A3B3D"/>
                </a:solidFill>
                <a:latin typeface="Calibri"/>
                <a:cs typeface="Calibri"/>
              </a:rPr>
              <a:t>of</a:t>
            </a:r>
            <a:r>
              <a:rPr sz="1600" spc="-25" dirty="0">
                <a:solidFill>
                  <a:srgbClr val="3A3B3D"/>
                </a:solidFill>
                <a:latin typeface="Calibri"/>
                <a:cs typeface="Calibri"/>
              </a:rPr>
              <a:t> </a:t>
            </a:r>
            <a:r>
              <a:rPr sz="1600" dirty="0">
                <a:solidFill>
                  <a:srgbClr val="3A3B3D"/>
                </a:solidFill>
                <a:latin typeface="Calibri"/>
                <a:cs typeface="Calibri"/>
              </a:rPr>
              <a:t>the</a:t>
            </a:r>
            <a:r>
              <a:rPr sz="1600" spc="-40" dirty="0">
                <a:solidFill>
                  <a:srgbClr val="3A3B3D"/>
                </a:solidFill>
                <a:latin typeface="Calibri"/>
                <a:cs typeface="Calibri"/>
              </a:rPr>
              <a:t> </a:t>
            </a:r>
            <a:r>
              <a:rPr sz="1600" dirty="0">
                <a:solidFill>
                  <a:srgbClr val="3A3B3D"/>
                </a:solidFill>
                <a:latin typeface="Calibri"/>
                <a:cs typeface="Calibri"/>
              </a:rPr>
              <a:t>page,</a:t>
            </a:r>
            <a:r>
              <a:rPr sz="1600" spc="-40" dirty="0">
                <a:solidFill>
                  <a:srgbClr val="3A3B3D"/>
                </a:solidFill>
                <a:latin typeface="Calibri"/>
                <a:cs typeface="Calibri"/>
              </a:rPr>
              <a:t> </a:t>
            </a:r>
            <a:r>
              <a:rPr sz="1600" dirty="0">
                <a:solidFill>
                  <a:srgbClr val="3A3B3D"/>
                </a:solidFill>
                <a:latin typeface="Calibri"/>
                <a:cs typeface="Calibri"/>
              </a:rPr>
              <a:t>on</a:t>
            </a:r>
            <a:r>
              <a:rPr sz="1600" spc="-25" dirty="0">
                <a:solidFill>
                  <a:srgbClr val="3A3B3D"/>
                </a:solidFill>
                <a:latin typeface="Calibri"/>
                <a:cs typeface="Calibri"/>
              </a:rPr>
              <a:t> </a:t>
            </a:r>
            <a:r>
              <a:rPr sz="1600" dirty="0">
                <a:solidFill>
                  <a:srgbClr val="3A3B3D"/>
                </a:solidFill>
                <a:latin typeface="Calibri"/>
                <a:cs typeface="Calibri"/>
              </a:rPr>
              <a:t>the</a:t>
            </a:r>
            <a:r>
              <a:rPr sz="1600" spc="-35" dirty="0">
                <a:solidFill>
                  <a:srgbClr val="3A3B3D"/>
                </a:solidFill>
                <a:latin typeface="Calibri"/>
                <a:cs typeface="Calibri"/>
              </a:rPr>
              <a:t> </a:t>
            </a:r>
            <a:r>
              <a:rPr sz="1600" spc="-10" dirty="0">
                <a:solidFill>
                  <a:srgbClr val="3A3B3D"/>
                </a:solidFill>
                <a:latin typeface="Calibri"/>
                <a:cs typeface="Calibri"/>
              </a:rPr>
              <a:t>left-</a:t>
            </a:r>
            <a:r>
              <a:rPr sz="1600" dirty="0">
                <a:solidFill>
                  <a:srgbClr val="3A3B3D"/>
                </a:solidFill>
                <a:latin typeface="Calibri"/>
                <a:cs typeface="Calibri"/>
              </a:rPr>
              <a:t>hand</a:t>
            </a:r>
            <a:r>
              <a:rPr sz="1600" spc="-60" dirty="0">
                <a:solidFill>
                  <a:srgbClr val="3A3B3D"/>
                </a:solidFill>
                <a:latin typeface="Calibri"/>
                <a:cs typeface="Calibri"/>
              </a:rPr>
              <a:t> </a:t>
            </a:r>
            <a:r>
              <a:rPr sz="1600" dirty="0">
                <a:solidFill>
                  <a:srgbClr val="3A3B3D"/>
                </a:solidFill>
                <a:latin typeface="Calibri"/>
                <a:cs typeface="Calibri"/>
              </a:rPr>
              <a:t>side,</a:t>
            </a:r>
            <a:r>
              <a:rPr sz="1600" spc="-40" dirty="0">
                <a:solidFill>
                  <a:srgbClr val="3A3B3D"/>
                </a:solidFill>
                <a:latin typeface="Calibri"/>
                <a:cs typeface="Calibri"/>
              </a:rPr>
              <a:t> </a:t>
            </a:r>
            <a:r>
              <a:rPr sz="1600" dirty="0">
                <a:solidFill>
                  <a:srgbClr val="3A3B3D"/>
                </a:solidFill>
                <a:latin typeface="Calibri"/>
                <a:cs typeface="Calibri"/>
              </a:rPr>
              <a:t>you</a:t>
            </a:r>
            <a:r>
              <a:rPr sz="1600" spc="-15" dirty="0">
                <a:solidFill>
                  <a:srgbClr val="3A3B3D"/>
                </a:solidFill>
                <a:latin typeface="Calibri"/>
                <a:cs typeface="Calibri"/>
              </a:rPr>
              <a:t> </a:t>
            </a:r>
            <a:r>
              <a:rPr sz="1600" dirty="0">
                <a:solidFill>
                  <a:srgbClr val="3A3B3D"/>
                </a:solidFill>
                <a:latin typeface="Calibri"/>
                <a:cs typeface="Calibri"/>
              </a:rPr>
              <a:t>should</a:t>
            </a:r>
            <a:r>
              <a:rPr sz="1600" spc="-40" dirty="0">
                <a:solidFill>
                  <a:srgbClr val="3A3B3D"/>
                </a:solidFill>
                <a:latin typeface="Calibri"/>
                <a:cs typeface="Calibri"/>
              </a:rPr>
              <a:t> </a:t>
            </a:r>
            <a:r>
              <a:rPr sz="1600" dirty="0">
                <a:solidFill>
                  <a:srgbClr val="3A3B3D"/>
                </a:solidFill>
                <a:latin typeface="Calibri"/>
                <a:cs typeface="Calibri"/>
              </a:rPr>
              <a:t>see</a:t>
            </a:r>
            <a:r>
              <a:rPr sz="1600" spc="-30" dirty="0">
                <a:solidFill>
                  <a:srgbClr val="3A3B3D"/>
                </a:solidFill>
                <a:latin typeface="Calibri"/>
                <a:cs typeface="Calibri"/>
              </a:rPr>
              <a:t> </a:t>
            </a:r>
            <a:r>
              <a:rPr sz="1600" dirty="0">
                <a:solidFill>
                  <a:srgbClr val="3A3B3D"/>
                </a:solidFill>
                <a:latin typeface="Calibri"/>
                <a:cs typeface="Calibri"/>
              </a:rPr>
              <a:t>links</a:t>
            </a:r>
            <a:r>
              <a:rPr sz="1600" spc="-45" dirty="0">
                <a:solidFill>
                  <a:srgbClr val="3A3B3D"/>
                </a:solidFill>
                <a:latin typeface="Calibri"/>
                <a:cs typeface="Calibri"/>
              </a:rPr>
              <a:t> </a:t>
            </a:r>
            <a:r>
              <a:rPr sz="1600" dirty="0">
                <a:solidFill>
                  <a:srgbClr val="3A3B3D"/>
                </a:solidFill>
                <a:latin typeface="Calibri"/>
                <a:cs typeface="Calibri"/>
              </a:rPr>
              <a:t>for</a:t>
            </a:r>
            <a:r>
              <a:rPr sz="1600" spc="-20" dirty="0">
                <a:solidFill>
                  <a:srgbClr val="3A3B3D"/>
                </a:solidFill>
                <a:latin typeface="Calibri"/>
                <a:cs typeface="Calibri"/>
              </a:rPr>
              <a:t> </a:t>
            </a:r>
            <a:r>
              <a:rPr sz="1600" dirty="0">
                <a:solidFill>
                  <a:srgbClr val="3A3B3D"/>
                </a:solidFill>
                <a:latin typeface="Calibri"/>
                <a:cs typeface="Calibri"/>
              </a:rPr>
              <a:t>the</a:t>
            </a:r>
            <a:r>
              <a:rPr sz="1600" spc="-40" dirty="0">
                <a:solidFill>
                  <a:srgbClr val="3A3B3D"/>
                </a:solidFill>
                <a:latin typeface="Calibri"/>
                <a:cs typeface="Calibri"/>
              </a:rPr>
              <a:t> </a:t>
            </a:r>
            <a:r>
              <a:rPr sz="1600" spc="-10" dirty="0">
                <a:solidFill>
                  <a:srgbClr val="3A3B3D"/>
                </a:solidFill>
                <a:latin typeface="Calibri"/>
                <a:cs typeface="Calibri"/>
              </a:rPr>
              <a:t>following:</a:t>
            </a:r>
            <a:endParaRPr sz="1600">
              <a:latin typeface="Calibri"/>
              <a:cs typeface="Calibri"/>
            </a:endParaRPr>
          </a:p>
          <a:p>
            <a:pPr marL="756285" lvl="1" indent="-287655">
              <a:lnSpc>
                <a:spcPct val="100000"/>
              </a:lnSpc>
              <a:buFont typeface="Arial"/>
              <a:buChar char="•"/>
              <a:tabLst>
                <a:tab pos="756285" algn="l"/>
                <a:tab pos="756920" algn="l"/>
              </a:tabLst>
            </a:pPr>
            <a:r>
              <a:rPr sz="1600" dirty="0">
                <a:solidFill>
                  <a:srgbClr val="3A3B3D"/>
                </a:solidFill>
                <a:latin typeface="Calibri"/>
                <a:cs typeface="Calibri"/>
              </a:rPr>
              <a:t>My</a:t>
            </a:r>
            <a:r>
              <a:rPr sz="1600" spc="-30" dirty="0">
                <a:solidFill>
                  <a:srgbClr val="3A3B3D"/>
                </a:solidFill>
                <a:latin typeface="Calibri"/>
                <a:cs typeface="Calibri"/>
              </a:rPr>
              <a:t> </a:t>
            </a:r>
            <a:r>
              <a:rPr sz="1600" spc="-10" dirty="0">
                <a:solidFill>
                  <a:srgbClr val="3A3B3D"/>
                </a:solidFill>
                <a:latin typeface="Calibri"/>
                <a:cs typeface="Calibri"/>
              </a:rPr>
              <a:t>Forms</a:t>
            </a:r>
            <a:endParaRPr sz="1600">
              <a:latin typeface="Calibri"/>
              <a:cs typeface="Calibri"/>
            </a:endParaRPr>
          </a:p>
          <a:p>
            <a:pPr marL="756285" lvl="1" indent="-287655">
              <a:lnSpc>
                <a:spcPct val="100000"/>
              </a:lnSpc>
              <a:buFont typeface="Arial"/>
              <a:buChar char="•"/>
              <a:tabLst>
                <a:tab pos="756285" algn="l"/>
                <a:tab pos="756920" algn="l"/>
              </a:tabLst>
            </a:pPr>
            <a:r>
              <a:rPr sz="1600" dirty="0">
                <a:solidFill>
                  <a:srgbClr val="3A3B3D"/>
                </a:solidFill>
                <a:latin typeface="Calibri"/>
                <a:cs typeface="Calibri"/>
              </a:rPr>
              <a:t>Change</a:t>
            </a:r>
            <a:r>
              <a:rPr sz="1600" spc="-80" dirty="0">
                <a:solidFill>
                  <a:srgbClr val="3A3B3D"/>
                </a:solidFill>
                <a:latin typeface="Calibri"/>
                <a:cs typeface="Calibri"/>
              </a:rPr>
              <a:t> </a:t>
            </a:r>
            <a:r>
              <a:rPr sz="1600" spc="-10" dirty="0">
                <a:solidFill>
                  <a:srgbClr val="3A3B3D"/>
                </a:solidFill>
                <a:latin typeface="Calibri"/>
                <a:cs typeface="Calibri"/>
              </a:rPr>
              <a:t>Password</a:t>
            </a:r>
            <a:endParaRPr sz="1600">
              <a:latin typeface="Calibri"/>
              <a:cs typeface="Calibri"/>
            </a:endParaRPr>
          </a:p>
          <a:p>
            <a:pPr marL="355600" indent="-342900">
              <a:lnSpc>
                <a:spcPct val="100000"/>
              </a:lnSpc>
              <a:buFont typeface="Arial"/>
              <a:buChar char="•"/>
              <a:tabLst>
                <a:tab pos="354965" algn="l"/>
                <a:tab pos="355600" algn="l"/>
              </a:tabLst>
            </a:pPr>
            <a:r>
              <a:rPr sz="1600" dirty="0">
                <a:solidFill>
                  <a:srgbClr val="3A3B3D"/>
                </a:solidFill>
                <a:latin typeface="Calibri"/>
                <a:cs typeface="Calibri"/>
              </a:rPr>
              <a:t>In</a:t>
            </a:r>
            <a:r>
              <a:rPr sz="1600" spc="-45" dirty="0">
                <a:solidFill>
                  <a:srgbClr val="3A3B3D"/>
                </a:solidFill>
                <a:latin typeface="Calibri"/>
                <a:cs typeface="Calibri"/>
              </a:rPr>
              <a:t> </a:t>
            </a:r>
            <a:r>
              <a:rPr sz="1600" dirty="0">
                <a:solidFill>
                  <a:srgbClr val="3A3B3D"/>
                </a:solidFill>
                <a:latin typeface="Calibri"/>
                <a:cs typeface="Calibri"/>
              </a:rPr>
              <a:t>the</a:t>
            </a:r>
            <a:r>
              <a:rPr sz="1600" spc="-25" dirty="0">
                <a:solidFill>
                  <a:srgbClr val="3A3B3D"/>
                </a:solidFill>
                <a:latin typeface="Calibri"/>
                <a:cs typeface="Calibri"/>
              </a:rPr>
              <a:t> </a:t>
            </a:r>
            <a:r>
              <a:rPr sz="1600" dirty="0">
                <a:solidFill>
                  <a:srgbClr val="3A3B3D"/>
                </a:solidFill>
                <a:latin typeface="Calibri"/>
                <a:cs typeface="Calibri"/>
              </a:rPr>
              <a:t>middle</a:t>
            </a:r>
            <a:r>
              <a:rPr sz="1600" spc="-50" dirty="0">
                <a:solidFill>
                  <a:srgbClr val="3A3B3D"/>
                </a:solidFill>
                <a:latin typeface="Calibri"/>
                <a:cs typeface="Calibri"/>
              </a:rPr>
              <a:t> </a:t>
            </a:r>
            <a:r>
              <a:rPr sz="1600" dirty="0">
                <a:solidFill>
                  <a:srgbClr val="3A3B3D"/>
                </a:solidFill>
                <a:latin typeface="Calibri"/>
                <a:cs typeface="Calibri"/>
              </a:rPr>
              <a:t>of</a:t>
            </a:r>
            <a:r>
              <a:rPr sz="1600" spc="-20" dirty="0">
                <a:solidFill>
                  <a:srgbClr val="3A3B3D"/>
                </a:solidFill>
                <a:latin typeface="Calibri"/>
                <a:cs typeface="Calibri"/>
              </a:rPr>
              <a:t> </a:t>
            </a:r>
            <a:r>
              <a:rPr sz="1600" dirty="0">
                <a:solidFill>
                  <a:srgbClr val="3A3B3D"/>
                </a:solidFill>
                <a:latin typeface="Calibri"/>
                <a:cs typeface="Calibri"/>
              </a:rPr>
              <a:t>the</a:t>
            </a:r>
            <a:r>
              <a:rPr sz="1600" spc="-35" dirty="0">
                <a:solidFill>
                  <a:srgbClr val="3A3B3D"/>
                </a:solidFill>
                <a:latin typeface="Calibri"/>
                <a:cs typeface="Calibri"/>
              </a:rPr>
              <a:t> </a:t>
            </a:r>
            <a:r>
              <a:rPr sz="1600" dirty="0">
                <a:solidFill>
                  <a:srgbClr val="3A3B3D"/>
                </a:solidFill>
                <a:latin typeface="Calibri"/>
                <a:cs typeface="Calibri"/>
              </a:rPr>
              <a:t>page</a:t>
            </a:r>
            <a:r>
              <a:rPr sz="1600" spc="-35" dirty="0">
                <a:solidFill>
                  <a:srgbClr val="3A3B3D"/>
                </a:solidFill>
                <a:latin typeface="Calibri"/>
                <a:cs typeface="Calibri"/>
              </a:rPr>
              <a:t> </a:t>
            </a:r>
            <a:r>
              <a:rPr sz="1600" dirty="0">
                <a:solidFill>
                  <a:srgbClr val="3A3B3D"/>
                </a:solidFill>
                <a:latin typeface="Calibri"/>
                <a:cs typeface="Calibri"/>
              </a:rPr>
              <a:t>you</a:t>
            </a:r>
            <a:r>
              <a:rPr sz="1600" spc="-25" dirty="0">
                <a:solidFill>
                  <a:srgbClr val="3A3B3D"/>
                </a:solidFill>
                <a:latin typeface="Calibri"/>
                <a:cs typeface="Calibri"/>
              </a:rPr>
              <a:t> </a:t>
            </a:r>
            <a:r>
              <a:rPr sz="1600" dirty="0">
                <a:solidFill>
                  <a:srgbClr val="3A3B3D"/>
                </a:solidFill>
                <a:latin typeface="Calibri"/>
                <a:cs typeface="Calibri"/>
              </a:rPr>
              <a:t>should</a:t>
            </a:r>
            <a:r>
              <a:rPr sz="1600" spc="-35" dirty="0">
                <a:solidFill>
                  <a:srgbClr val="3A3B3D"/>
                </a:solidFill>
                <a:latin typeface="Calibri"/>
                <a:cs typeface="Calibri"/>
              </a:rPr>
              <a:t> </a:t>
            </a:r>
            <a:r>
              <a:rPr sz="1600" dirty="0">
                <a:solidFill>
                  <a:srgbClr val="3A3B3D"/>
                </a:solidFill>
                <a:latin typeface="Calibri"/>
                <a:cs typeface="Calibri"/>
              </a:rPr>
              <a:t>see</a:t>
            </a:r>
            <a:r>
              <a:rPr sz="1600" spc="-10" dirty="0">
                <a:solidFill>
                  <a:srgbClr val="3A3B3D"/>
                </a:solidFill>
                <a:latin typeface="Calibri"/>
                <a:cs typeface="Calibri"/>
              </a:rPr>
              <a:t> </a:t>
            </a:r>
            <a:r>
              <a:rPr sz="1600" dirty="0">
                <a:solidFill>
                  <a:srgbClr val="3A3B3D"/>
                </a:solidFill>
                <a:latin typeface="Calibri"/>
                <a:cs typeface="Calibri"/>
              </a:rPr>
              <a:t>the</a:t>
            </a:r>
            <a:r>
              <a:rPr sz="1600" spc="-35" dirty="0">
                <a:solidFill>
                  <a:srgbClr val="3A3B3D"/>
                </a:solidFill>
                <a:latin typeface="Calibri"/>
                <a:cs typeface="Calibri"/>
              </a:rPr>
              <a:t> </a:t>
            </a:r>
            <a:r>
              <a:rPr sz="1600" spc="-10" dirty="0">
                <a:solidFill>
                  <a:srgbClr val="3A3B3D"/>
                </a:solidFill>
                <a:latin typeface="Calibri"/>
                <a:cs typeface="Calibri"/>
              </a:rPr>
              <a:t>following</a:t>
            </a:r>
            <a:r>
              <a:rPr sz="1600" spc="-30" dirty="0">
                <a:solidFill>
                  <a:srgbClr val="3A3B3D"/>
                </a:solidFill>
                <a:latin typeface="Calibri"/>
                <a:cs typeface="Calibri"/>
              </a:rPr>
              <a:t> </a:t>
            </a:r>
            <a:r>
              <a:rPr sz="1600" spc="-10" dirty="0">
                <a:solidFill>
                  <a:srgbClr val="3A3B3D"/>
                </a:solidFill>
                <a:latin typeface="Calibri"/>
                <a:cs typeface="Calibri"/>
              </a:rPr>
              <a:t>tabs:</a:t>
            </a:r>
            <a:endParaRPr sz="1600">
              <a:latin typeface="Calibri"/>
              <a:cs typeface="Calibri"/>
            </a:endParaRPr>
          </a:p>
          <a:p>
            <a:pPr marL="756285" lvl="1" indent="-287655">
              <a:lnSpc>
                <a:spcPct val="100000"/>
              </a:lnSpc>
              <a:buFont typeface="Arial"/>
              <a:buChar char="•"/>
              <a:tabLst>
                <a:tab pos="756285" algn="l"/>
                <a:tab pos="756920" algn="l"/>
              </a:tabLst>
            </a:pPr>
            <a:r>
              <a:rPr sz="1600" spc="-20" dirty="0">
                <a:solidFill>
                  <a:srgbClr val="3A3B3D"/>
                </a:solidFill>
                <a:latin typeface="Calibri"/>
                <a:cs typeface="Calibri"/>
              </a:rPr>
              <a:t>Home</a:t>
            </a:r>
            <a:endParaRPr sz="1600">
              <a:latin typeface="Calibri"/>
              <a:cs typeface="Calibri"/>
            </a:endParaRPr>
          </a:p>
          <a:p>
            <a:pPr marL="756285" lvl="1" indent="-287655">
              <a:lnSpc>
                <a:spcPct val="100000"/>
              </a:lnSpc>
              <a:buFont typeface="Arial"/>
              <a:buChar char="•"/>
              <a:tabLst>
                <a:tab pos="756285" algn="l"/>
                <a:tab pos="756920" algn="l"/>
              </a:tabLst>
            </a:pPr>
            <a:r>
              <a:rPr sz="1600" dirty="0">
                <a:solidFill>
                  <a:srgbClr val="3A3B3D"/>
                </a:solidFill>
                <a:latin typeface="Calibri"/>
                <a:cs typeface="Calibri"/>
              </a:rPr>
              <a:t>Student</a:t>
            </a:r>
            <a:r>
              <a:rPr sz="1600" spc="-75" dirty="0">
                <a:solidFill>
                  <a:srgbClr val="3A3B3D"/>
                </a:solidFill>
                <a:latin typeface="Calibri"/>
                <a:cs typeface="Calibri"/>
              </a:rPr>
              <a:t> </a:t>
            </a:r>
            <a:r>
              <a:rPr sz="1600" spc="-10" dirty="0">
                <a:solidFill>
                  <a:srgbClr val="3A3B3D"/>
                </a:solidFill>
                <a:latin typeface="Calibri"/>
                <a:cs typeface="Calibri"/>
              </a:rPr>
              <a:t>Detail</a:t>
            </a:r>
            <a:endParaRPr sz="1600">
              <a:latin typeface="Calibri"/>
              <a:cs typeface="Calibri"/>
            </a:endParaRPr>
          </a:p>
          <a:p>
            <a:pPr marL="756285" lvl="1" indent="-287655">
              <a:lnSpc>
                <a:spcPct val="100000"/>
              </a:lnSpc>
              <a:buFont typeface="Arial"/>
              <a:buChar char="•"/>
              <a:tabLst>
                <a:tab pos="756285" algn="l"/>
                <a:tab pos="756920" algn="l"/>
              </a:tabLst>
            </a:pPr>
            <a:r>
              <a:rPr sz="1600" dirty="0">
                <a:solidFill>
                  <a:srgbClr val="3A3B3D"/>
                </a:solidFill>
                <a:latin typeface="Calibri"/>
                <a:cs typeface="Calibri"/>
              </a:rPr>
              <a:t>Agency</a:t>
            </a:r>
            <a:r>
              <a:rPr sz="1600" spc="-65" dirty="0">
                <a:solidFill>
                  <a:srgbClr val="3A3B3D"/>
                </a:solidFill>
                <a:latin typeface="Calibri"/>
                <a:cs typeface="Calibri"/>
              </a:rPr>
              <a:t> </a:t>
            </a:r>
            <a:r>
              <a:rPr sz="1600" spc="-20" dirty="0">
                <a:solidFill>
                  <a:srgbClr val="3A3B3D"/>
                </a:solidFill>
                <a:latin typeface="Calibri"/>
                <a:cs typeface="Calibri"/>
              </a:rPr>
              <a:t>List</a:t>
            </a:r>
            <a:endParaRPr sz="1600">
              <a:latin typeface="Calibri"/>
              <a:cs typeface="Calibri"/>
            </a:endParaRPr>
          </a:p>
          <a:p>
            <a:pPr marL="354965" marR="281305" indent="-342900">
              <a:lnSpc>
                <a:spcPct val="80000"/>
              </a:lnSpc>
              <a:spcBef>
                <a:spcPts val="385"/>
              </a:spcBef>
              <a:buFont typeface="Arial"/>
              <a:buChar char="•"/>
              <a:tabLst>
                <a:tab pos="354965" algn="l"/>
                <a:tab pos="355600" algn="l"/>
              </a:tabLst>
            </a:pPr>
            <a:r>
              <a:rPr sz="1600" dirty="0">
                <a:solidFill>
                  <a:srgbClr val="3A3B3D"/>
                </a:solidFill>
                <a:latin typeface="Calibri"/>
                <a:cs typeface="Calibri"/>
              </a:rPr>
              <a:t>The</a:t>
            </a:r>
            <a:r>
              <a:rPr sz="1600" spc="-55" dirty="0">
                <a:solidFill>
                  <a:srgbClr val="3A3B3D"/>
                </a:solidFill>
                <a:latin typeface="Calibri"/>
                <a:cs typeface="Calibri"/>
              </a:rPr>
              <a:t> </a:t>
            </a:r>
            <a:r>
              <a:rPr sz="1600" dirty="0">
                <a:solidFill>
                  <a:srgbClr val="3A3B3D"/>
                </a:solidFill>
                <a:latin typeface="Calibri"/>
                <a:cs typeface="Calibri"/>
              </a:rPr>
              <a:t>first</a:t>
            </a:r>
            <a:r>
              <a:rPr sz="1600" spc="-55" dirty="0">
                <a:solidFill>
                  <a:srgbClr val="3A3B3D"/>
                </a:solidFill>
                <a:latin typeface="Calibri"/>
                <a:cs typeface="Calibri"/>
              </a:rPr>
              <a:t> </a:t>
            </a:r>
            <a:r>
              <a:rPr sz="1600" dirty="0">
                <a:solidFill>
                  <a:srgbClr val="3A3B3D"/>
                </a:solidFill>
                <a:latin typeface="Calibri"/>
                <a:cs typeface="Calibri"/>
              </a:rPr>
              <a:t>time</a:t>
            </a:r>
            <a:r>
              <a:rPr sz="1600" spc="-50" dirty="0">
                <a:solidFill>
                  <a:srgbClr val="3A3B3D"/>
                </a:solidFill>
                <a:latin typeface="Calibri"/>
                <a:cs typeface="Calibri"/>
              </a:rPr>
              <a:t> </a:t>
            </a:r>
            <a:r>
              <a:rPr sz="1600" dirty="0">
                <a:solidFill>
                  <a:srgbClr val="3A3B3D"/>
                </a:solidFill>
                <a:latin typeface="Calibri"/>
                <a:cs typeface="Calibri"/>
              </a:rPr>
              <a:t>you</a:t>
            </a:r>
            <a:r>
              <a:rPr sz="1600" spc="-25" dirty="0">
                <a:solidFill>
                  <a:srgbClr val="3A3B3D"/>
                </a:solidFill>
                <a:latin typeface="Calibri"/>
                <a:cs typeface="Calibri"/>
              </a:rPr>
              <a:t> </a:t>
            </a:r>
            <a:r>
              <a:rPr sz="1600" dirty="0">
                <a:solidFill>
                  <a:srgbClr val="3A3B3D"/>
                </a:solidFill>
                <a:latin typeface="Calibri"/>
                <a:cs typeface="Calibri"/>
              </a:rPr>
              <a:t>enter</a:t>
            </a:r>
            <a:r>
              <a:rPr sz="1600" spc="-45" dirty="0">
                <a:solidFill>
                  <a:srgbClr val="3A3B3D"/>
                </a:solidFill>
                <a:latin typeface="Calibri"/>
                <a:cs typeface="Calibri"/>
              </a:rPr>
              <a:t> </a:t>
            </a:r>
            <a:r>
              <a:rPr sz="1600" dirty="0">
                <a:solidFill>
                  <a:srgbClr val="3A3B3D"/>
                </a:solidFill>
                <a:latin typeface="Calibri"/>
                <a:cs typeface="Calibri"/>
              </a:rPr>
              <a:t>into</a:t>
            </a:r>
            <a:r>
              <a:rPr sz="1600" spc="-50" dirty="0">
                <a:solidFill>
                  <a:srgbClr val="3A3B3D"/>
                </a:solidFill>
                <a:latin typeface="Calibri"/>
                <a:cs typeface="Calibri"/>
              </a:rPr>
              <a:t> </a:t>
            </a:r>
            <a:r>
              <a:rPr sz="1600" dirty="0">
                <a:solidFill>
                  <a:srgbClr val="3A3B3D"/>
                </a:solidFill>
                <a:latin typeface="Calibri"/>
                <a:cs typeface="Calibri"/>
              </a:rPr>
              <a:t>the</a:t>
            </a:r>
            <a:r>
              <a:rPr sz="1600" spc="-50" dirty="0">
                <a:solidFill>
                  <a:srgbClr val="3A3B3D"/>
                </a:solidFill>
                <a:latin typeface="Calibri"/>
                <a:cs typeface="Calibri"/>
              </a:rPr>
              <a:t> </a:t>
            </a:r>
            <a:r>
              <a:rPr sz="1600" dirty="0">
                <a:solidFill>
                  <a:srgbClr val="3A3B3D"/>
                </a:solidFill>
                <a:latin typeface="Calibri"/>
                <a:cs typeface="Calibri"/>
              </a:rPr>
              <a:t>IPT</a:t>
            </a:r>
            <a:r>
              <a:rPr sz="1600" spc="-60" dirty="0">
                <a:solidFill>
                  <a:srgbClr val="3A3B3D"/>
                </a:solidFill>
                <a:latin typeface="Calibri"/>
                <a:cs typeface="Calibri"/>
              </a:rPr>
              <a:t> </a:t>
            </a:r>
            <a:r>
              <a:rPr sz="1600" spc="-10" dirty="0">
                <a:solidFill>
                  <a:srgbClr val="3A3B3D"/>
                </a:solidFill>
                <a:latin typeface="Calibri"/>
                <a:cs typeface="Calibri"/>
              </a:rPr>
              <a:t>system</a:t>
            </a:r>
            <a:r>
              <a:rPr sz="1600" spc="-50" dirty="0">
                <a:solidFill>
                  <a:srgbClr val="3A3B3D"/>
                </a:solidFill>
                <a:latin typeface="Calibri"/>
                <a:cs typeface="Calibri"/>
              </a:rPr>
              <a:t> </a:t>
            </a:r>
            <a:r>
              <a:rPr sz="1600" dirty="0">
                <a:solidFill>
                  <a:srgbClr val="3A3B3D"/>
                </a:solidFill>
                <a:latin typeface="Calibri"/>
                <a:cs typeface="Calibri"/>
              </a:rPr>
              <a:t>you</a:t>
            </a:r>
            <a:r>
              <a:rPr sz="1600" spc="-25" dirty="0">
                <a:solidFill>
                  <a:srgbClr val="3A3B3D"/>
                </a:solidFill>
                <a:latin typeface="Calibri"/>
                <a:cs typeface="Calibri"/>
              </a:rPr>
              <a:t> </a:t>
            </a:r>
            <a:r>
              <a:rPr sz="1600" dirty="0">
                <a:solidFill>
                  <a:srgbClr val="3A3B3D"/>
                </a:solidFill>
                <a:latin typeface="Calibri"/>
                <a:cs typeface="Calibri"/>
              </a:rPr>
              <a:t>should</a:t>
            </a:r>
            <a:r>
              <a:rPr sz="1600" spc="-50" dirty="0">
                <a:solidFill>
                  <a:srgbClr val="3A3B3D"/>
                </a:solidFill>
                <a:latin typeface="Calibri"/>
                <a:cs typeface="Calibri"/>
              </a:rPr>
              <a:t> </a:t>
            </a:r>
            <a:r>
              <a:rPr sz="1600" dirty="0">
                <a:solidFill>
                  <a:srgbClr val="3A3B3D"/>
                </a:solidFill>
                <a:latin typeface="Calibri"/>
                <a:cs typeface="Calibri"/>
              </a:rPr>
              <a:t>click</a:t>
            </a:r>
            <a:r>
              <a:rPr sz="1600" spc="-65" dirty="0">
                <a:solidFill>
                  <a:srgbClr val="3A3B3D"/>
                </a:solidFill>
                <a:latin typeface="Calibri"/>
                <a:cs typeface="Calibri"/>
              </a:rPr>
              <a:t> </a:t>
            </a:r>
            <a:r>
              <a:rPr sz="1600" dirty="0">
                <a:solidFill>
                  <a:srgbClr val="3A3B3D"/>
                </a:solidFill>
                <a:latin typeface="Calibri"/>
                <a:cs typeface="Calibri"/>
              </a:rPr>
              <a:t>on</a:t>
            </a:r>
            <a:r>
              <a:rPr sz="1600" spc="-40" dirty="0">
                <a:solidFill>
                  <a:srgbClr val="3A3B3D"/>
                </a:solidFill>
                <a:latin typeface="Calibri"/>
                <a:cs typeface="Calibri"/>
              </a:rPr>
              <a:t> </a:t>
            </a:r>
            <a:r>
              <a:rPr sz="1600" dirty="0">
                <a:solidFill>
                  <a:srgbClr val="3A3B3D"/>
                </a:solidFill>
                <a:latin typeface="Calibri"/>
                <a:cs typeface="Calibri"/>
              </a:rPr>
              <a:t>the</a:t>
            </a:r>
            <a:r>
              <a:rPr sz="1600" spc="-40" dirty="0">
                <a:solidFill>
                  <a:srgbClr val="3A3B3D"/>
                </a:solidFill>
                <a:latin typeface="Calibri"/>
                <a:cs typeface="Calibri"/>
              </a:rPr>
              <a:t> </a:t>
            </a:r>
            <a:r>
              <a:rPr sz="1600" dirty="0">
                <a:solidFill>
                  <a:srgbClr val="3A3B3D"/>
                </a:solidFill>
                <a:latin typeface="Calibri"/>
                <a:cs typeface="Calibri"/>
              </a:rPr>
              <a:t>Student</a:t>
            </a:r>
            <a:r>
              <a:rPr sz="1600" spc="-45" dirty="0">
                <a:solidFill>
                  <a:srgbClr val="3A3B3D"/>
                </a:solidFill>
                <a:latin typeface="Calibri"/>
                <a:cs typeface="Calibri"/>
              </a:rPr>
              <a:t> </a:t>
            </a:r>
            <a:r>
              <a:rPr sz="1600" dirty="0">
                <a:solidFill>
                  <a:srgbClr val="3A3B3D"/>
                </a:solidFill>
                <a:latin typeface="Calibri"/>
                <a:cs typeface="Calibri"/>
              </a:rPr>
              <a:t>Detail</a:t>
            </a:r>
            <a:r>
              <a:rPr sz="1600" spc="-55" dirty="0">
                <a:solidFill>
                  <a:srgbClr val="3A3B3D"/>
                </a:solidFill>
                <a:latin typeface="Calibri"/>
                <a:cs typeface="Calibri"/>
              </a:rPr>
              <a:t> </a:t>
            </a:r>
            <a:r>
              <a:rPr sz="1600" dirty="0">
                <a:solidFill>
                  <a:srgbClr val="3A3B3D"/>
                </a:solidFill>
                <a:latin typeface="Calibri"/>
                <a:cs typeface="Calibri"/>
              </a:rPr>
              <a:t>tab</a:t>
            </a:r>
            <a:r>
              <a:rPr sz="1600" spc="-50" dirty="0">
                <a:solidFill>
                  <a:srgbClr val="3A3B3D"/>
                </a:solidFill>
                <a:latin typeface="Calibri"/>
                <a:cs typeface="Calibri"/>
              </a:rPr>
              <a:t> </a:t>
            </a:r>
            <a:r>
              <a:rPr sz="1600" spc="-25" dirty="0">
                <a:solidFill>
                  <a:srgbClr val="3A3B3D"/>
                </a:solidFill>
                <a:latin typeface="Calibri"/>
                <a:cs typeface="Calibri"/>
              </a:rPr>
              <a:t>to </a:t>
            </a:r>
            <a:r>
              <a:rPr sz="1600" dirty="0">
                <a:solidFill>
                  <a:srgbClr val="3A3B3D"/>
                </a:solidFill>
                <a:latin typeface="Calibri"/>
                <a:cs typeface="Calibri"/>
              </a:rPr>
              <a:t>access</a:t>
            </a:r>
            <a:r>
              <a:rPr sz="1600" spc="-55" dirty="0">
                <a:solidFill>
                  <a:srgbClr val="3A3B3D"/>
                </a:solidFill>
                <a:latin typeface="Calibri"/>
                <a:cs typeface="Calibri"/>
              </a:rPr>
              <a:t> </a:t>
            </a:r>
            <a:r>
              <a:rPr sz="1600" dirty="0">
                <a:solidFill>
                  <a:srgbClr val="3A3B3D"/>
                </a:solidFill>
                <a:latin typeface="Calibri"/>
                <a:cs typeface="Calibri"/>
              </a:rPr>
              <a:t>your</a:t>
            </a:r>
            <a:r>
              <a:rPr sz="1600" spc="-30" dirty="0">
                <a:solidFill>
                  <a:srgbClr val="3A3B3D"/>
                </a:solidFill>
                <a:latin typeface="Calibri"/>
                <a:cs typeface="Calibri"/>
              </a:rPr>
              <a:t> </a:t>
            </a:r>
            <a:r>
              <a:rPr sz="1600" dirty="0">
                <a:solidFill>
                  <a:srgbClr val="3A3B3D"/>
                </a:solidFill>
                <a:latin typeface="Calibri"/>
                <a:cs typeface="Calibri"/>
              </a:rPr>
              <a:t>own</a:t>
            </a:r>
            <a:r>
              <a:rPr sz="1600" spc="-35" dirty="0">
                <a:solidFill>
                  <a:srgbClr val="3A3B3D"/>
                </a:solidFill>
                <a:latin typeface="Calibri"/>
                <a:cs typeface="Calibri"/>
              </a:rPr>
              <a:t> </a:t>
            </a:r>
            <a:r>
              <a:rPr sz="1600" spc="-10" dirty="0">
                <a:solidFill>
                  <a:srgbClr val="3A3B3D"/>
                </a:solidFill>
                <a:latin typeface="Calibri"/>
                <a:cs typeface="Calibri"/>
              </a:rPr>
              <a:t>information.</a:t>
            </a:r>
            <a:endParaRPr sz="1600">
              <a:latin typeface="Calibri"/>
              <a:cs typeface="Calibri"/>
            </a:endParaRPr>
          </a:p>
        </p:txBody>
      </p:sp>
      <p:pic>
        <p:nvPicPr>
          <p:cNvPr id="4" name="object 4" descr="Screenshot of a University of Tennessee College of Social Work student portal displaying a welcome message and MSSW field calendar for 2018-2019. The page includes tabs for Home, Student Detail, and Agency List, with key dates such as first day in agency, learning plan due, and fall break highlighted."/>
          <p:cNvPicPr/>
          <p:nvPr/>
        </p:nvPicPr>
        <p:blipFill>
          <a:blip r:embed="rId2" cstate="print"/>
          <a:stretch>
            <a:fillRect/>
          </a:stretch>
        </p:blipFill>
        <p:spPr>
          <a:xfrm>
            <a:off x="1380744" y="4572638"/>
            <a:ext cx="6923531" cy="203999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065" rIns="0" bIns="0" rtlCol="0">
            <a:spAutoFit/>
          </a:bodyPr>
          <a:lstStyle/>
          <a:p>
            <a:pPr marL="10795">
              <a:lnSpc>
                <a:spcPct val="100000"/>
              </a:lnSpc>
              <a:spcBef>
                <a:spcPts val="95"/>
              </a:spcBef>
            </a:pPr>
            <a:r>
              <a:rPr dirty="0"/>
              <a:t>Student</a:t>
            </a:r>
            <a:r>
              <a:rPr spc="-100" dirty="0"/>
              <a:t> </a:t>
            </a:r>
            <a:r>
              <a:rPr dirty="0"/>
              <a:t>Detail</a:t>
            </a:r>
            <a:r>
              <a:rPr spc="-105" dirty="0"/>
              <a:t> </a:t>
            </a:r>
            <a:r>
              <a:rPr spc="-20" dirty="0"/>
              <a:t>Page</a:t>
            </a:r>
          </a:p>
        </p:txBody>
      </p:sp>
      <p:sp>
        <p:nvSpPr>
          <p:cNvPr id="3" name="object 3"/>
          <p:cNvSpPr txBox="1"/>
          <p:nvPr/>
        </p:nvSpPr>
        <p:spPr>
          <a:xfrm>
            <a:off x="729487" y="1646935"/>
            <a:ext cx="3975100" cy="2219960"/>
          </a:xfrm>
          <a:prstGeom prst="rect">
            <a:avLst/>
          </a:prstGeom>
        </p:spPr>
        <p:txBody>
          <a:bodyPr vert="horz" wrap="square" lIns="0" tIns="12065" rIns="0" bIns="0" rtlCol="0">
            <a:spAutoFit/>
          </a:bodyPr>
          <a:lstStyle/>
          <a:p>
            <a:pPr marL="354965" marR="5080" indent="-342900">
              <a:lnSpc>
                <a:spcPct val="100000"/>
              </a:lnSpc>
              <a:spcBef>
                <a:spcPts val="95"/>
              </a:spcBef>
              <a:buFont typeface="Arial"/>
              <a:buChar char="•"/>
              <a:tabLst>
                <a:tab pos="354965" algn="l"/>
                <a:tab pos="355600" algn="l"/>
              </a:tabLst>
            </a:pPr>
            <a:r>
              <a:rPr sz="1600" dirty="0">
                <a:solidFill>
                  <a:srgbClr val="3A3B3D"/>
                </a:solidFill>
                <a:latin typeface="Calibri"/>
                <a:cs typeface="Calibri"/>
              </a:rPr>
              <a:t>The</a:t>
            </a:r>
            <a:r>
              <a:rPr sz="1600" spc="-65" dirty="0">
                <a:solidFill>
                  <a:srgbClr val="3A3B3D"/>
                </a:solidFill>
                <a:latin typeface="Calibri"/>
                <a:cs typeface="Calibri"/>
              </a:rPr>
              <a:t> </a:t>
            </a:r>
            <a:r>
              <a:rPr sz="1600" dirty="0">
                <a:solidFill>
                  <a:srgbClr val="3A3B3D"/>
                </a:solidFill>
                <a:latin typeface="Calibri"/>
                <a:cs typeface="Calibri"/>
              </a:rPr>
              <a:t>Student</a:t>
            </a:r>
            <a:r>
              <a:rPr sz="1600" spc="-55" dirty="0">
                <a:solidFill>
                  <a:srgbClr val="3A3B3D"/>
                </a:solidFill>
                <a:latin typeface="Calibri"/>
                <a:cs typeface="Calibri"/>
              </a:rPr>
              <a:t> </a:t>
            </a:r>
            <a:r>
              <a:rPr sz="1600" dirty="0">
                <a:solidFill>
                  <a:srgbClr val="3A3B3D"/>
                </a:solidFill>
                <a:latin typeface="Calibri"/>
                <a:cs typeface="Calibri"/>
              </a:rPr>
              <a:t>Detail</a:t>
            </a:r>
            <a:r>
              <a:rPr sz="1600" spc="-55" dirty="0">
                <a:solidFill>
                  <a:srgbClr val="3A3B3D"/>
                </a:solidFill>
                <a:latin typeface="Calibri"/>
                <a:cs typeface="Calibri"/>
              </a:rPr>
              <a:t> </a:t>
            </a:r>
            <a:r>
              <a:rPr sz="1600" dirty="0">
                <a:solidFill>
                  <a:srgbClr val="3A3B3D"/>
                </a:solidFill>
                <a:latin typeface="Calibri"/>
                <a:cs typeface="Calibri"/>
              </a:rPr>
              <a:t>page</a:t>
            </a:r>
            <a:r>
              <a:rPr sz="1600" spc="-75" dirty="0">
                <a:solidFill>
                  <a:srgbClr val="3A3B3D"/>
                </a:solidFill>
                <a:latin typeface="Calibri"/>
                <a:cs typeface="Calibri"/>
              </a:rPr>
              <a:t> </a:t>
            </a:r>
            <a:r>
              <a:rPr sz="1600" dirty="0">
                <a:solidFill>
                  <a:srgbClr val="3A3B3D"/>
                </a:solidFill>
                <a:latin typeface="Calibri"/>
                <a:cs typeface="Calibri"/>
              </a:rPr>
              <a:t>provides</a:t>
            </a:r>
            <a:r>
              <a:rPr sz="1600" spc="-30" dirty="0">
                <a:solidFill>
                  <a:srgbClr val="3A3B3D"/>
                </a:solidFill>
                <a:latin typeface="Calibri"/>
                <a:cs typeface="Calibri"/>
              </a:rPr>
              <a:t> </a:t>
            </a:r>
            <a:r>
              <a:rPr sz="1600" dirty="0">
                <a:solidFill>
                  <a:srgbClr val="3A3B3D"/>
                </a:solidFill>
                <a:latin typeface="Calibri"/>
                <a:cs typeface="Calibri"/>
              </a:rPr>
              <a:t>the</a:t>
            </a:r>
            <a:r>
              <a:rPr sz="1600" spc="-60" dirty="0">
                <a:solidFill>
                  <a:srgbClr val="3A3B3D"/>
                </a:solidFill>
                <a:latin typeface="Calibri"/>
                <a:cs typeface="Calibri"/>
              </a:rPr>
              <a:t> </a:t>
            </a:r>
            <a:r>
              <a:rPr sz="1600" spc="-25" dirty="0">
                <a:solidFill>
                  <a:srgbClr val="3A3B3D"/>
                </a:solidFill>
                <a:latin typeface="Calibri"/>
                <a:cs typeface="Calibri"/>
              </a:rPr>
              <a:t>CSW </a:t>
            </a:r>
            <a:r>
              <a:rPr sz="1600" dirty="0">
                <a:solidFill>
                  <a:srgbClr val="3A3B3D"/>
                </a:solidFill>
                <a:latin typeface="Calibri"/>
                <a:cs typeface="Calibri"/>
              </a:rPr>
              <a:t>with</a:t>
            </a:r>
            <a:r>
              <a:rPr sz="1600" spc="-60" dirty="0">
                <a:solidFill>
                  <a:srgbClr val="3A3B3D"/>
                </a:solidFill>
                <a:latin typeface="Calibri"/>
                <a:cs typeface="Calibri"/>
              </a:rPr>
              <a:t> </a:t>
            </a:r>
            <a:r>
              <a:rPr sz="1600" dirty="0">
                <a:solidFill>
                  <a:srgbClr val="3A3B3D"/>
                </a:solidFill>
                <a:latin typeface="Calibri"/>
                <a:cs typeface="Calibri"/>
              </a:rPr>
              <a:t>the</a:t>
            </a:r>
            <a:r>
              <a:rPr sz="1600" spc="-60" dirty="0">
                <a:solidFill>
                  <a:srgbClr val="3A3B3D"/>
                </a:solidFill>
                <a:latin typeface="Calibri"/>
                <a:cs typeface="Calibri"/>
              </a:rPr>
              <a:t> </a:t>
            </a:r>
            <a:r>
              <a:rPr sz="1600" dirty="0">
                <a:solidFill>
                  <a:srgbClr val="3A3B3D"/>
                </a:solidFill>
                <a:latin typeface="Calibri"/>
                <a:cs typeface="Calibri"/>
              </a:rPr>
              <a:t>most</a:t>
            </a:r>
            <a:r>
              <a:rPr sz="1600" spc="-40" dirty="0">
                <a:solidFill>
                  <a:srgbClr val="3A3B3D"/>
                </a:solidFill>
                <a:latin typeface="Calibri"/>
                <a:cs typeface="Calibri"/>
              </a:rPr>
              <a:t> </a:t>
            </a:r>
            <a:r>
              <a:rPr sz="1600" dirty="0">
                <a:solidFill>
                  <a:srgbClr val="3A3B3D"/>
                </a:solidFill>
                <a:latin typeface="Calibri"/>
                <a:cs typeface="Calibri"/>
              </a:rPr>
              <a:t>current</a:t>
            </a:r>
            <a:r>
              <a:rPr sz="1600" spc="-30" dirty="0">
                <a:solidFill>
                  <a:srgbClr val="3A3B3D"/>
                </a:solidFill>
                <a:latin typeface="Calibri"/>
                <a:cs typeface="Calibri"/>
              </a:rPr>
              <a:t> </a:t>
            </a:r>
            <a:r>
              <a:rPr sz="1600" dirty="0">
                <a:solidFill>
                  <a:srgbClr val="3A3B3D"/>
                </a:solidFill>
                <a:latin typeface="Calibri"/>
                <a:cs typeface="Calibri"/>
              </a:rPr>
              <a:t>address</a:t>
            </a:r>
            <a:r>
              <a:rPr sz="1600" spc="-40" dirty="0">
                <a:solidFill>
                  <a:srgbClr val="3A3B3D"/>
                </a:solidFill>
                <a:latin typeface="Calibri"/>
                <a:cs typeface="Calibri"/>
              </a:rPr>
              <a:t> </a:t>
            </a:r>
            <a:r>
              <a:rPr sz="1600" dirty="0">
                <a:solidFill>
                  <a:srgbClr val="3A3B3D"/>
                </a:solidFill>
                <a:latin typeface="Calibri"/>
                <a:cs typeface="Calibri"/>
              </a:rPr>
              <a:t>and</a:t>
            </a:r>
            <a:r>
              <a:rPr sz="1600" spc="-65" dirty="0">
                <a:solidFill>
                  <a:srgbClr val="3A3B3D"/>
                </a:solidFill>
                <a:latin typeface="Calibri"/>
                <a:cs typeface="Calibri"/>
              </a:rPr>
              <a:t> </a:t>
            </a:r>
            <a:r>
              <a:rPr sz="1600" spc="-10" dirty="0">
                <a:solidFill>
                  <a:srgbClr val="3A3B3D"/>
                </a:solidFill>
                <a:latin typeface="Calibri"/>
                <a:cs typeface="Calibri"/>
              </a:rPr>
              <a:t>contact information</a:t>
            </a:r>
            <a:r>
              <a:rPr sz="1600" spc="-65" dirty="0">
                <a:solidFill>
                  <a:srgbClr val="3A3B3D"/>
                </a:solidFill>
                <a:latin typeface="Calibri"/>
                <a:cs typeface="Calibri"/>
              </a:rPr>
              <a:t> </a:t>
            </a:r>
            <a:r>
              <a:rPr sz="1600" dirty="0">
                <a:solidFill>
                  <a:srgbClr val="3A3B3D"/>
                </a:solidFill>
                <a:latin typeface="Calibri"/>
                <a:cs typeface="Calibri"/>
              </a:rPr>
              <a:t>for</a:t>
            </a:r>
            <a:r>
              <a:rPr sz="1600" spc="-45" dirty="0">
                <a:solidFill>
                  <a:srgbClr val="3A3B3D"/>
                </a:solidFill>
                <a:latin typeface="Calibri"/>
                <a:cs typeface="Calibri"/>
              </a:rPr>
              <a:t> </a:t>
            </a:r>
            <a:r>
              <a:rPr sz="1600" dirty="0">
                <a:solidFill>
                  <a:srgbClr val="3A3B3D"/>
                </a:solidFill>
                <a:latin typeface="Calibri"/>
                <a:cs typeface="Calibri"/>
              </a:rPr>
              <a:t>you.</a:t>
            </a:r>
            <a:r>
              <a:rPr sz="1600" spc="-50" dirty="0">
                <a:solidFill>
                  <a:srgbClr val="3A3B3D"/>
                </a:solidFill>
                <a:latin typeface="Calibri"/>
                <a:cs typeface="Calibri"/>
              </a:rPr>
              <a:t> </a:t>
            </a:r>
            <a:r>
              <a:rPr sz="1600" dirty="0">
                <a:solidFill>
                  <a:srgbClr val="3A3B3D"/>
                </a:solidFill>
                <a:latin typeface="Calibri"/>
                <a:cs typeface="Calibri"/>
              </a:rPr>
              <a:t>When</a:t>
            </a:r>
            <a:r>
              <a:rPr sz="1600" spc="-50" dirty="0">
                <a:solidFill>
                  <a:srgbClr val="3A3B3D"/>
                </a:solidFill>
                <a:latin typeface="Calibri"/>
                <a:cs typeface="Calibri"/>
              </a:rPr>
              <a:t> </a:t>
            </a:r>
            <a:r>
              <a:rPr sz="1600" dirty="0">
                <a:solidFill>
                  <a:srgbClr val="3A3B3D"/>
                </a:solidFill>
                <a:latin typeface="Calibri"/>
                <a:cs typeface="Calibri"/>
              </a:rPr>
              <a:t>your</a:t>
            </a:r>
            <a:r>
              <a:rPr sz="1600" spc="-30" dirty="0">
                <a:solidFill>
                  <a:srgbClr val="3A3B3D"/>
                </a:solidFill>
                <a:latin typeface="Calibri"/>
                <a:cs typeface="Calibri"/>
              </a:rPr>
              <a:t> </a:t>
            </a:r>
            <a:r>
              <a:rPr sz="1600" dirty="0">
                <a:solidFill>
                  <a:srgbClr val="3A3B3D"/>
                </a:solidFill>
                <a:latin typeface="Calibri"/>
                <a:cs typeface="Calibri"/>
              </a:rPr>
              <a:t>profile</a:t>
            </a:r>
            <a:r>
              <a:rPr sz="1600" spc="-65" dirty="0">
                <a:solidFill>
                  <a:srgbClr val="3A3B3D"/>
                </a:solidFill>
                <a:latin typeface="Calibri"/>
                <a:cs typeface="Calibri"/>
              </a:rPr>
              <a:t> </a:t>
            </a:r>
            <a:r>
              <a:rPr sz="1600" spc="-25" dirty="0">
                <a:solidFill>
                  <a:srgbClr val="3A3B3D"/>
                </a:solidFill>
                <a:latin typeface="Calibri"/>
                <a:cs typeface="Calibri"/>
              </a:rPr>
              <a:t>was </a:t>
            </a:r>
            <a:r>
              <a:rPr sz="1600" spc="-10" dirty="0">
                <a:solidFill>
                  <a:srgbClr val="3A3B3D"/>
                </a:solidFill>
                <a:latin typeface="Calibri"/>
                <a:cs typeface="Calibri"/>
              </a:rPr>
              <a:t>created,</a:t>
            </a:r>
            <a:r>
              <a:rPr sz="1600" spc="-35" dirty="0">
                <a:solidFill>
                  <a:srgbClr val="3A3B3D"/>
                </a:solidFill>
                <a:latin typeface="Calibri"/>
                <a:cs typeface="Calibri"/>
              </a:rPr>
              <a:t> </a:t>
            </a:r>
            <a:r>
              <a:rPr sz="1600" dirty="0">
                <a:solidFill>
                  <a:srgbClr val="3A3B3D"/>
                </a:solidFill>
                <a:latin typeface="Calibri"/>
                <a:cs typeface="Calibri"/>
              </a:rPr>
              <a:t>your</a:t>
            </a:r>
            <a:r>
              <a:rPr sz="1600" spc="-40" dirty="0">
                <a:solidFill>
                  <a:srgbClr val="3A3B3D"/>
                </a:solidFill>
                <a:latin typeface="Calibri"/>
                <a:cs typeface="Calibri"/>
              </a:rPr>
              <a:t> </a:t>
            </a:r>
            <a:r>
              <a:rPr sz="1600" dirty="0">
                <a:solidFill>
                  <a:srgbClr val="3A3B3D"/>
                </a:solidFill>
                <a:latin typeface="Calibri"/>
                <a:cs typeface="Calibri"/>
              </a:rPr>
              <a:t>name</a:t>
            </a:r>
            <a:r>
              <a:rPr sz="1600" spc="-45" dirty="0">
                <a:solidFill>
                  <a:srgbClr val="3A3B3D"/>
                </a:solidFill>
                <a:latin typeface="Calibri"/>
                <a:cs typeface="Calibri"/>
              </a:rPr>
              <a:t> </a:t>
            </a:r>
            <a:r>
              <a:rPr sz="1600" dirty="0">
                <a:solidFill>
                  <a:srgbClr val="3A3B3D"/>
                </a:solidFill>
                <a:latin typeface="Calibri"/>
                <a:cs typeface="Calibri"/>
              </a:rPr>
              <a:t>and</a:t>
            </a:r>
            <a:r>
              <a:rPr sz="1600" spc="-65" dirty="0">
                <a:solidFill>
                  <a:srgbClr val="3A3B3D"/>
                </a:solidFill>
                <a:latin typeface="Calibri"/>
                <a:cs typeface="Calibri"/>
              </a:rPr>
              <a:t> </a:t>
            </a:r>
            <a:r>
              <a:rPr sz="1600" dirty="0">
                <a:solidFill>
                  <a:srgbClr val="3A3B3D"/>
                </a:solidFill>
                <a:latin typeface="Calibri"/>
                <a:cs typeface="Calibri"/>
              </a:rPr>
              <a:t>email</a:t>
            </a:r>
            <a:r>
              <a:rPr sz="1600" spc="-55" dirty="0">
                <a:solidFill>
                  <a:srgbClr val="3A3B3D"/>
                </a:solidFill>
                <a:latin typeface="Calibri"/>
                <a:cs typeface="Calibri"/>
              </a:rPr>
              <a:t> </a:t>
            </a:r>
            <a:r>
              <a:rPr sz="1600" dirty="0">
                <a:solidFill>
                  <a:srgbClr val="3A3B3D"/>
                </a:solidFill>
                <a:latin typeface="Calibri"/>
                <a:cs typeface="Calibri"/>
              </a:rPr>
              <a:t>address</a:t>
            </a:r>
            <a:r>
              <a:rPr sz="1600" spc="-50" dirty="0">
                <a:solidFill>
                  <a:srgbClr val="3A3B3D"/>
                </a:solidFill>
                <a:latin typeface="Calibri"/>
                <a:cs typeface="Calibri"/>
              </a:rPr>
              <a:t> </a:t>
            </a:r>
            <a:r>
              <a:rPr sz="1600" spc="-20" dirty="0">
                <a:solidFill>
                  <a:srgbClr val="3A3B3D"/>
                </a:solidFill>
                <a:latin typeface="Calibri"/>
                <a:cs typeface="Calibri"/>
              </a:rPr>
              <a:t>were </a:t>
            </a:r>
            <a:r>
              <a:rPr sz="1600" spc="-10" dirty="0">
                <a:solidFill>
                  <a:srgbClr val="3A3B3D"/>
                </a:solidFill>
                <a:latin typeface="Calibri"/>
                <a:cs typeface="Calibri"/>
              </a:rPr>
              <a:t>entered</a:t>
            </a:r>
            <a:r>
              <a:rPr sz="1600" spc="-45" dirty="0">
                <a:solidFill>
                  <a:srgbClr val="3A3B3D"/>
                </a:solidFill>
                <a:latin typeface="Calibri"/>
                <a:cs typeface="Calibri"/>
              </a:rPr>
              <a:t> </a:t>
            </a:r>
            <a:r>
              <a:rPr sz="1600" dirty="0">
                <a:solidFill>
                  <a:srgbClr val="3A3B3D"/>
                </a:solidFill>
                <a:latin typeface="Calibri"/>
                <a:cs typeface="Calibri"/>
              </a:rPr>
              <a:t>for</a:t>
            </a:r>
            <a:r>
              <a:rPr sz="1600" spc="-45" dirty="0">
                <a:solidFill>
                  <a:srgbClr val="3A3B3D"/>
                </a:solidFill>
                <a:latin typeface="Calibri"/>
                <a:cs typeface="Calibri"/>
              </a:rPr>
              <a:t> </a:t>
            </a:r>
            <a:r>
              <a:rPr sz="1600" dirty="0">
                <a:solidFill>
                  <a:srgbClr val="3A3B3D"/>
                </a:solidFill>
                <a:latin typeface="Calibri"/>
                <a:cs typeface="Calibri"/>
              </a:rPr>
              <a:t>you.</a:t>
            </a:r>
            <a:r>
              <a:rPr sz="1600" spc="-50" dirty="0">
                <a:solidFill>
                  <a:srgbClr val="3A3B3D"/>
                </a:solidFill>
                <a:latin typeface="Calibri"/>
                <a:cs typeface="Calibri"/>
              </a:rPr>
              <a:t> </a:t>
            </a:r>
            <a:r>
              <a:rPr sz="1600" b="1" dirty="0">
                <a:solidFill>
                  <a:srgbClr val="3A3B3D"/>
                </a:solidFill>
                <a:latin typeface="Calibri"/>
                <a:cs typeface="Calibri"/>
              </a:rPr>
              <a:t>Please</a:t>
            </a:r>
            <a:r>
              <a:rPr sz="1600" b="1" spc="-85" dirty="0">
                <a:solidFill>
                  <a:srgbClr val="3A3B3D"/>
                </a:solidFill>
                <a:latin typeface="Calibri"/>
                <a:cs typeface="Calibri"/>
              </a:rPr>
              <a:t> </a:t>
            </a:r>
            <a:r>
              <a:rPr sz="1600" b="1" dirty="0">
                <a:solidFill>
                  <a:srgbClr val="3A3B3D"/>
                </a:solidFill>
                <a:latin typeface="Calibri"/>
                <a:cs typeface="Calibri"/>
              </a:rPr>
              <a:t>enter</a:t>
            </a:r>
            <a:r>
              <a:rPr sz="1600" b="1" spc="-45" dirty="0">
                <a:solidFill>
                  <a:srgbClr val="3A3B3D"/>
                </a:solidFill>
                <a:latin typeface="Calibri"/>
                <a:cs typeface="Calibri"/>
              </a:rPr>
              <a:t> </a:t>
            </a:r>
            <a:r>
              <a:rPr sz="1600" b="1" dirty="0">
                <a:solidFill>
                  <a:srgbClr val="3A3B3D"/>
                </a:solidFill>
                <a:latin typeface="Calibri"/>
                <a:cs typeface="Calibri"/>
              </a:rPr>
              <a:t>the</a:t>
            </a:r>
            <a:r>
              <a:rPr sz="1600" b="1" spc="-65" dirty="0">
                <a:solidFill>
                  <a:srgbClr val="3A3B3D"/>
                </a:solidFill>
                <a:latin typeface="Calibri"/>
                <a:cs typeface="Calibri"/>
              </a:rPr>
              <a:t> </a:t>
            </a:r>
            <a:r>
              <a:rPr sz="1600" b="1" dirty="0">
                <a:solidFill>
                  <a:srgbClr val="3A3B3D"/>
                </a:solidFill>
                <a:latin typeface="Calibri"/>
                <a:cs typeface="Calibri"/>
              </a:rPr>
              <a:t>rest</a:t>
            </a:r>
            <a:r>
              <a:rPr sz="1600" b="1" spc="-65" dirty="0">
                <a:solidFill>
                  <a:srgbClr val="3A3B3D"/>
                </a:solidFill>
                <a:latin typeface="Calibri"/>
                <a:cs typeface="Calibri"/>
              </a:rPr>
              <a:t> </a:t>
            </a:r>
            <a:r>
              <a:rPr sz="1600" b="1" spc="-25" dirty="0">
                <a:solidFill>
                  <a:srgbClr val="3A3B3D"/>
                </a:solidFill>
                <a:latin typeface="Calibri"/>
                <a:cs typeface="Calibri"/>
              </a:rPr>
              <a:t>of</a:t>
            </a:r>
            <a:r>
              <a:rPr sz="1600" b="1" spc="500" dirty="0">
                <a:solidFill>
                  <a:srgbClr val="3A3B3D"/>
                </a:solidFill>
                <a:latin typeface="Calibri"/>
                <a:cs typeface="Calibri"/>
              </a:rPr>
              <a:t> </a:t>
            </a:r>
            <a:r>
              <a:rPr sz="1600" b="1" dirty="0">
                <a:solidFill>
                  <a:srgbClr val="3A3B3D"/>
                </a:solidFill>
                <a:latin typeface="Calibri"/>
                <a:cs typeface="Calibri"/>
              </a:rPr>
              <a:t>the</a:t>
            </a:r>
            <a:r>
              <a:rPr sz="1600" b="1" spc="-40" dirty="0">
                <a:solidFill>
                  <a:srgbClr val="3A3B3D"/>
                </a:solidFill>
                <a:latin typeface="Calibri"/>
                <a:cs typeface="Calibri"/>
              </a:rPr>
              <a:t> </a:t>
            </a:r>
            <a:r>
              <a:rPr sz="1600" b="1" spc="-10" dirty="0">
                <a:solidFill>
                  <a:srgbClr val="3A3B3D"/>
                </a:solidFill>
                <a:latin typeface="Calibri"/>
                <a:cs typeface="Calibri"/>
              </a:rPr>
              <a:t>information</a:t>
            </a:r>
            <a:r>
              <a:rPr sz="1600" b="1" spc="-40" dirty="0">
                <a:solidFill>
                  <a:srgbClr val="3A3B3D"/>
                </a:solidFill>
                <a:latin typeface="Calibri"/>
                <a:cs typeface="Calibri"/>
              </a:rPr>
              <a:t> </a:t>
            </a:r>
            <a:r>
              <a:rPr sz="1600" b="1" dirty="0">
                <a:solidFill>
                  <a:srgbClr val="3A3B3D"/>
                </a:solidFill>
                <a:latin typeface="Calibri"/>
                <a:cs typeface="Calibri"/>
              </a:rPr>
              <a:t>and</a:t>
            </a:r>
            <a:r>
              <a:rPr sz="1600" b="1" spc="-35" dirty="0">
                <a:solidFill>
                  <a:srgbClr val="3A3B3D"/>
                </a:solidFill>
                <a:latin typeface="Calibri"/>
                <a:cs typeface="Calibri"/>
              </a:rPr>
              <a:t> </a:t>
            </a:r>
            <a:r>
              <a:rPr sz="1600" b="1" dirty="0">
                <a:solidFill>
                  <a:srgbClr val="3A3B3D"/>
                </a:solidFill>
                <a:latin typeface="Calibri"/>
                <a:cs typeface="Calibri"/>
              </a:rPr>
              <a:t>update</a:t>
            </a:r>
            <a:r>
              <a:rPr sz="1600" b="1" spc="-25" dirty="0">
                <a:solidFill>
                  <a:srgbClr val="3A3B3D"/>
                </a:solidFill>
                <a:latin typeface="Calibri"/>
                <a:cs typeface="Calibri"/>
              </a:rPr>
              <a:t> </a:t>
            </a:r>
            <a:r>
              <a:rPr sz="1600" b="1" dirty="0">
                <a:solidFill>
                  <a:srgbClr val="3A3B3D"/>
                </a:solidFill>
                <a:latin typeface="Calibri"/>
                <a:cs typeface="Calibri"/>
              </a:rPr>
              <a:t>as</a:t>
            </a:r>
            <a:r>
              <a:rPr sz="1600" b="1" spc="-55" dirty="0">
                <a:solidFill>
                  <a:srgbClr val="3A3B3D"/>
                </a:solidFill>
                <a:latin typeface="Calibri"/>
                <a:cs typeface="Calibri"/>
              </a:rPr>
              <a:t> </a:t>
            </a:r>
            <a:r>
              <a:rPr sz="1600" b="1" dirty="0">
                <a:solidFill>
                  <a:srgbClr val="3A3B3D"/>
                </a:solidFill>
                <a:latin typeface="Calibri"/>
                <a:cs typeface="Calibri"/>
              </a:rPr>
              <a:t>needed</a:t>
            </a:r>
            <a:r>
              <a:rPr sz="1600" b="1" spc="-30" dirty="0">
                <a:solidFill>
                  <a:srgbClr val="3A3B3D"/>
                </a:solidFill>
                <a:latin typeface="Calibri"/>
                <a:cs typeface="Calibri"/>
              </a:rPr>
              <a:t> </a:t>
            </a:r>
            <a:r>
              <a:rPr sz="1600" b="1" spc="-25" dirty="0">
                <a:solidFill>
                  <a:srgbClr val="3A3B3D"/>
                </a:solidFill>
                <a:latin typeface="Calibri"/>
                <a:cs typeface="Calibri"/>
              </a:rPr>
              <a:t>to </a:t>
            </a:r>
            <a:r>
              <a:rPr sz="1600" b="1" spc="-10" dirty="0">
                <a:solidFill>
                  <a:srgbClr val="3A3B3D"/>
                </a:solidFill>
                <a:latin typeface="Calibri"/>
                <a:cs typeface="Calibri"/>
              </a:rPr>
              <a:t>make</a:t>
            </a:r>
            <a:r>
              <a:rPr sz="1600" b="1" spc="-50" dirty="0">
                <a:solidFill>
                  <a:srgbClr val="3A3B3D"/>
                </a:solidFill>
                <a:latin typeface="Calibri"/>
                <a:cs typeface="Calibri"/>
              </a:rPr>
              <a:t> </a:t>
            </a:r>
            <a:r>
              <a:rPr sz="1600" b="1" dirty="0">
                <a:solidFill>
                  <a:srgbClr val="3A3B3D"/>
                </a:solidFill>
                <a:latin typeface="Calibri"/>
                <a:cs typeface="Calibri"/>
              </a:rPr>
              <a:t>sure</a:t>
            </a:r>
            <a:r>
              <a:rPr sz="1600" b="1" spc="-40" dirty="0">
                <a:solidFill>
                  <a:srgbClr val="3A3B3D"/>
                </a:solidFill>
                <a:latin typeface="Calibri"/>
                <a:cs typeface="Calibri"/>
              </a:rPr>
              <a:t> </a:t>
            </a:r>
            <a:r>
              <a:rPr sz="1600" b="1" dirty="0">
                <a:solidFill>
                  <a:srgbClr val="3A3B3D"/>
                </a:solidFill>
                <a:latin typeface="Calibri"/>
                <a:cs typeface="Calibri"/>
              </a:rPr>
              <a:t>this</a:t>
            </a:r>
            <a:r>
              <a:rPr sz="1600" b="1" spc="-45" dirty="0">
                <a:solidFill>
                  <a:srgbClr val="3A3B3D"/>
                </a:solidFill>
                <a:latin typeface="Calibri"/>
                <a:cs typeface="Calibri"/>
              </a:rPr>
              <a:t> </a:t>
            </a:r>
            <a:r>
              <a:rPr sz="1600" b="1" spc="-10" dirty="0">
                <a:solidFill>
                  <a:srgbClr val="3A3B3D"/>
                </a:solidFill>
                <a:latin typeface="Calibri"/>
                <a:cs typeface="Calibri"/>
              </a:rPr>
              <a:t>information</a:t>
            </a:r>
            <a:r>
              <a:rPr sz="1600" b="1" spc="-35" dirty="0">
                <a:solidFill>
                  <a:srgbClr val="3A3B3D"/>
                </a:solidFill>
                <a:latin typeface="Calibri"/>
                <a:cs typeface="Calibri"/>
              </a:rPr>
              <a:t> </a:t>
            </a:r>
            <a:r>
              <a:rPr sz="1600" b="1" dirty="0">
                <a:solidFill>
                  <a:srgbClr val="3A3B3D"/>
                </a:solidFill>
                <a:latin typeface="Calibri"/>
                <a:cs typeface="Calibri"/>
              </a:rPr>
              <a:t>is</a:t>
            </a:r>
            <a:r>
              <a:rPr sz="1600" b="1" spc="-50" dirty="0">
                <a:solidFill>
                  <a:srgbClr val="3A3B3D"/>
                </a:solidFill>
                <a:latin typeface="Calibri"/>
                <a:cs typeface="Calibri"/>
              </a:rPr>
              <a:t> </a:t>
            </a:r>
            <a:r>
              <a:rPr sz="1600" b="1" dirty="0">
                <a:solidFill>
                  <a:srgbClr val="3A3B3D"/>
                </a:solidFill>
                <a:latin typeface="Calibri"/>
                <a:cs typeface="Calibri"/>
              </a:rPr>
              <a:t>correct</a:t>
            </a:r>
            <a:r>
              <a:rPr sz="1600" b="1" spc="-40" dirty="0">
                <a:solidFill>
                  <a:srgbClr val="3A3B3D"/>
                </a:solidFill>
                <a:latin typeface="Calibri"/>
                <a:cs typeface="Calibri"/>
              </a:rPr>
              <a:t> </a:t>
            </a:r>
            <a:r>
              <a:rPr sz="1600" b="1" spc="-25" dirty="0">
                <a:solidFill>
                  <a:srgbClr val="3A3B3D"/>
                </a:solidFill>
                <a:latin typeface="Calibri"/>
                <a:cs typeface="Calibri"/>
              </a:rPr>
              <a:t>and </a:t>
            </a:r>
            <a:r>
              <a:rPr sz="1600" b="1" dirty="0">
                <a:solidFill>
                  <a:srgbClr val="3A3B3D"/>
                </a:solidFill>
                <a:latin typeface="Calibri"/>
                <a:cs typeface="Calibri"/>
              </a:rPr>
              <a:t>current.</a:t>
            </a:r>
            <a:r>
              <a:rPr sz="1600" b="1" spc="-30" dirty="0">
                <a:solidFill>
                  <a:srgbClr val="3A3B3D"/>
                </a:solidFill>
                <a:latin typeface="Calibri"/>
                <a:cs typeface="Calibri"/>
              </a:rPr>
              <a:t> </a:t>
            </a:r>
            <a:r>
              <a:rPr sz="1600" dirty="0">
                <a:solidFill>
                  <a:srgbClr val="3A3B3D"/>
                </a:solidFill>
                <a:latin typeface="Calibri"/>
                <a:cs typeface="Calibri"/>
              </a:rPr>
              <a:t>Be</a:t>
            </a:r>
            <a:r>
              <a:rPr sz="1600" spc="-35" dirty="0">
                <a:solidFill>
                  <a:srgbClr val="3A3B3D"/>
                </a:solidFill>
                <a:latin typeface="Calibri"/>
                <a:cs typeface="Calibri"/>
              </a:rPr>
              <a:t> </a:t>
            </a:r>
            <a:r>
              <a:rPr sz="1600" dirty="0">
                <a:solidFill>
                  <a:srgbClr val="3A3B3D"/>
                </a:solidFill>
                <a:latin typeface="Calibri"/>
                <a:cs typeface="Calibri"/>
              </a:rPr>
              <a:t>sure</a:t>
            </a:r>
            <a:r>
              <a:rPr sz="1600" spc="-35" dirty="0">
                <a:solidFill>
                  <a:srgbClr val="3A3B3D"/>
                </a:solidFill>
                <a:latin typeface="Calibri"/>
                <a:cs typeface="Calibri"/>
              </a:rPr>
              <a:t> </a:t>
            </a:r>
            <a:r>
              <a:rPr sz="1600" dirty="0">
                <a:solidFill>
                  <a:srgbClr val="3A3B3D"/>
                </a:solidFill>
                <a:latin typeface="Calibri"/>
                <a:cs typeface="Calibri"/>
              </a:rPr>
              <a:t>to</a:t>
            </a:r>
            <a:r>
              <a:rPr sz="1600" spc="-55" dirty="0">
                <a:solidFill>
                  <a:srgbClr val="3A3B3D"/>
                </a:solidFill>
                <a:latin typeface="Calibri"/>
                <a:cs typeface="Calibri"/>
              </a:rPr>
              <a:t> </a:t>
            </a:r>
            <a:r>
              <a:rPr sz="1600" dirty="0">
                <a:solidFill>
                  <a:srgbClr val="3A3B3D"/>
                </a:solidFill>
                <a:latin typeface="Calibri"/>
                <a:cs typeface="Calibri"/>
              </a:rPr>
              <a:t>click</a:t>
            </a:r>
            <a:r>
              <a:rPr sz="1600" spc="-60" dirty="0">
                <a:solidFill>
                  <a:srgbClr val="3A3B3D"/>
                </a:solidFill>
                <a:latin typeface="Calibri"/>
                <a:cs typeface="Calibri"/>
              </a:rPr>
              <a:t> </a:t>
            </a:r>
            <a:r>
              <a:rPr sz="1600" dirty="0">
                <a:solidFill>
                  <a:srgbClr val="3A3B3D"/>
                </a:solidFill>
                <a:latin typeface="Calibri"/>
                <a:cs typeface="Calibri"/>
              </a:rPr>
              <a:t>the</a:t>
            </a:r>
            <a:r>
              <a:rPr sz="1600" spc="-60" dirty="0">
                <a:solidFill>
                  <a:srgbClr val="3A3B3D"/>
                </a:solidFill>
                <a:latin typeface="Calibri"/>
                <a:cs typeface="Calibri"/>
              </a:rPr>
              <a:t> </a:t>
            </a:r>
            <a:r>
              <a:rPr sz="1600" dirty="0">
                <a:solidFill>
                  <a:srgbClr val="3A3B3D"/>
                </a:solidFill>
                <a:latin typeface="Calibri"/>
                <a:cs typeface="Calibri"/>
              </a:rPr>
              <a:t>“Save”</a:t>
            </a:r>
            <a:r>
              <a:rPr sz="1600" spc="-30" dirty="0">
                <a:solidFill>
                  <a:srgbClr val="3A3B3D"/>
                </a:solidFill>
                <a:latin typeface="Calibri"/>
                <a:cs typeface="Calibri"/>
              </a:rPr>
              <a:t> </a:t>
            </a:r>
            <a:r>
              <a:rPr sz="1600" spc="-10" dirty="0">
                <a:solidFill>
                  <a:srgbClr val="3A3B3D"/>
                </a:solidFill>
                <a:latin typeface="Calibri"/>
                <a:cs typeface="Calibri"/>
              </a:rPr>
              <a:t>button </a:t>
            </a:r>
            <a:r>
              <a:rPr sz="1600" dirty="0">
                <a:solidFill>
                  <a:srgbClr val="3A3B3D"/>
                </a:solidFill>
                <a:latin typeface="Calibri"/>
                <a:cs typeface="Calibri"/>
              </a:rPr>
              <a:t>after</a:t>
            </a:r>
            <a:r>
              <a:rPr sz="1600" spc="-65" dirty="0">
                <a:solidFill>
                  <a:srgbClr val="3A3B3D"/>
                </a:solidFill>
                <a:latin typeface="Calibri"/>
                <a:cs typeface="Calibri"/>
              </a:rPr>
              <a:t> </a:t>
            </a:r>
            <a:r>
              <a:rPr sz="1600" dirty="0">
                <a:solidFill>
                  <a:srgbClr val="3A3B3D"/>
                </a:solidFill>
                <a:latin typeface="Calibri"/>
                <a:cs typeface="Calibri"/>
              </a:rPr>
              <a:t>making</a:t>
            </a:r>
            <a:r>
              <a:rPr sz="1600" spc="-65" dirty="0">
                <a:solidFill>
                  <a:srgbClr val="3A3B3D"/>
                </a:solidFill>
                <a:latin typeface="Calibri"/>
                <a:cs typeface="Calibri"/>
              </a:rPr>
              <a:t> </a:t>
            </a:r>
            <a:r>
              <a:rPr sz="1600" dirty="0">
                <a:solidFill>
                  <a:srgbClr val="3A3B3D"/>
                </a:solidFill>
                <a:latin typeface="Calibri"/>
                <a:cs typeface="Calibri"/>
              </a:rPr>
              <a:t>any</a:t>
            </a:r>
            <a:r>
              <a:rPr sz="1600" spc="-60" dirty="0">
                <a:solidFill>
                  <a:srgbClr val="3A3B3D"/>
                </a:solidFill>
                <a:latin typeface="Calibri"/>
                <a:cs typeface="Calibri"/>
              </a:rPr>
              <a:t> </a:t>
            </a:r>
            <a:r>
              <a:rPr sz="1600" spc="-10" dirty="0">
                <a:solidFill>
                  <a:srgbClr val="3A3B3D"/>
                </a:solidFill>
                <a:latin typeface="Calibri"/>
                <a:cs typeface="Calibri"/>
              </a:rPr>
              <a:t>changes.</a:t>
            </a:r>
            <a:endParaRPr sz="1600">
              <a:latin typeface="Calibri"/>
              <a:cs typeface="Calibri"/>
            </a:endParaRPr>
          </a:p>
        </p:txBody>
      </p:sp>
      <p:sp>
        <p:nvSpPr>
          <p:cNvPr id="4" name="object 4"/>
          <p:cNvSpPr txBox="1"/>
          <p:nvPr/>
        </p:nvSpPr>
        <p:spPr>
          <a:xfrm>
            <a:off x="729487" y="4475477"/>
            <a:ext cx="3990340" cy="1488440"/>
          </a:xfrm>
          <a:prstGeom prst="rect">
            <a:avLst/>
          </a:prstGeom>
        </p:spPr>
        <p:txBody>
          <a:bodyPr vert="horz" wrap="square" lIns="0" tIns="12065" rIns="0" bIns="0" rtlCol="0">
            <a:spAutoFit/>
          </a:bodyPr>
          <a:lstStyle/>
          <a:p>
            <a:pPr marL="354965" marR="5080" indent="-342900">
              <a:lnSpc>
                <a:spcPct val="100000"/>
              </a:lnSpc>
              <a:spcBef>
                <a:spcPts val="95"/>
              </a:spcBef>
              <a:buFont typeface="Arial"/>
              <a:buChar char="•"/>
              <a:tabLst>
                <a:tab pos="354965" algn="l"/>
                <a:tab pos="355600" algn="l"/>
              </a:tabLst>
            </a:pPr>
            <a:r>
              <a:rPr sz="1600" spc="-40" dirty="0">
                <a:solidFill>
                  <a:srgbClr val="3A3B3D"/>
                </a:solidFill>
                <a:latin typeface="Calibri"/>
                <a:cs typeface="Calibri"/>
              </a:rPr>
              <a:t>You</a:t>
            </a:r>
            <a:r>
              <a:rPr sz="1600" spc="-35" dirty="0">
                <a:solidFill>
                  <a:srgbClr val="3A3B3D"/>
                </a:solidFill>
                <a:latin typeface="Calibri"/>
                <a:cs typeface="Calibri"/>
              </a:rPr>
              <a:t> </a:t>
            </a:r>
            <a:r>
              <a:rPr sz="1600" dirty="0">
                <a:solidFill>
                  <a:srgbClr val="3A3B3D"/>
                </a:solidFill>
                <a:latin typeface="Calibri"/>
                <a:cs typeface="Calibri"/>
              </a:rPr>
              <a:t>have</a:t>
            </a:r>
            <a:r>
              <a:rPr sz="1600" spc="-30" dirty="0">
                <a:solidFill>
                  <a:srgbClr val="3A3B3D"/>
                </a:solidFill>
                <a:latin typeface="Calibri"/>
                <a:cs typeface="Calibri"/>
              </a:rPr>
              <a:t> </a:t>
            </a:r>
            <a:r>
              <a:rPr sz="1600" dirty="0">
                <a:solidFill>
                  <a:srgbClr val="3A3B3D"/>
                </a:solidFill>
                <a:latin typeface="Calibri"/>
                <a:cs typeface="Calibri"/>
              </a:rPr>
              <a:t>the</a:t>
            </a:r>
            <a:r>
              <a:rPr sz="1600" spc="-30" dirty="0">
                <a:solidFill>
                  <a:srgbClr val="3A3B3D"/>
                </a:solidFill>
                <a:latin typeface="Calibri"/>
                <a:cs typeface="Calibri"/>
              </a:rPr>
              <a:t> </a:t>
            </a:r>
            <a:r>
              <a:rPr sz="1600" dirty="0">
                <a:solidFill>
                  <a:srgbClr val="3A3B3D"/>
                </a:solidFill>
                <a:latin typeface="Calibri"/>
                <a:cs typeface="Calibri"/>
              </a:rPr>
              <a:t>option</a:t>
            </a:r>
            <a:r>
              <a:rPr sz="1600" spc="-25" dirty="0">
                <a:solidFill>
                  <a:srgbClr val="3A3B3D"/>
                </a:solidFill>
                <a:latin typeface="Calibri"/>
                <a:cs typeface="Calibri"/>
              </a:rPr>
              <a:t> </a:t>
            </a:r>
            <a:r>
              <a:rPr sz="1600" dirty="0">
                <a:solidFill>
                  <a:srgbClr val="3A3B3D"/>
                </a:solidFill>
                <a:latin typeface="Calibri"/>
                <a:cs typeface="Calibri"/>
              </a:rPr>
              <a:t>of</a:t>
            </a:r>
            <a:r>
              <a:rPr sz="1600" spc="-20" dirty="0">
                <a:solidFill>
                  <a:srgbClr val="3A3B3D"/>
                </a:solidFill>
                <a:latin typeface="Calibri"/>
                <a:cs typeface="Calibri"/>
              </a:rPr>
              <a:t> </a:t>
            </a:r>
            <a:r>
              <a:rPr sz="1600" spc="-10" dirty="0">
                <a:solidFill>
                  <a:srgbClr val="3A3B3D"/>
                </a:solidFill>
                <a:latin typeface="Calibri"/>
                <a:cs typeface="Calibri"/>
              </a:rPr>
              <a:t>uploading</a:t>
            </a:r>
            <a:r>
              <a:rPr sz="1600" spc="-60" dirty="0">
                <a:solidFill>
                  <a:srgbClr val="3A3B3D"/>
                </a:solidFill>
                <a:latin typeface="Calibri"/>
                <a:cs typeface="Calibri"/>
              </a:rPr>
              <a:t> </a:t>
            </a:r>
            <a:r>
              <a:rPr sz="1600" dirty="0">
                <a:solidFill>
                  <a:srgbClr val="3A3B3D"/>
                </a:solidFill>
                <a:latin typeface="Calibri"/>
                <a:cs typeface="Calibri"/>
              </a:rPr>
              <a:t>a</a:t>
            </a:r>
            <a:r>
              <a:rPr sz="1600" spc="-30" dirty="0">
                <a:solidFill>
                  <a:srgbClr val="3A3B3D"/>
                </a:solidFill>
                <a:latin typeface="Calibri"/>
                <a:cs typeface="Calibri"/>
              </a:rPr>
              <a:t> </a:t>
            </a:r>
            <a:r>
              <a:rPr sz="1600" dirty="0">
                <a:solidFill>
                  <a:srgbClr val="3A3B3D"/>
                </a:solidFill>
                <a:latin typeface="Calibri"/>
                <a:cs typeface="Calibri"/>
              </a:rPr>
              <a:t>photo</a:t>
            </a:r>
            <a:r>
              <a:rPr sz="1600" spc="-25" dirty="0">
                <a:solidFill>
                  <a:srgbClr val="3A3B3D"/>
                </a:solidFill>
                <a:latin typeface="Calibri"/>
                <a:cs typeface="Calibri"/>
              </a:rPr>
              <a:t> of </a:t>
            </a:r>
            <a:r>
              <a:rPr sz="1600" spc="-10" dirty="0">
                <a:solidFill>
                  <a:srgbClr val="3A3B3D"/>
                </a:solidFill>
                <a:latin typeface="Calibri"/>
                <a:cs typeface="Calibri"/>
              </a:rPr>
              <a:t>yourself</a:t>
            </a:r>
            <a:r>
              <a:rPr sz="1600" spc="-30" dirty="0">
                <a:solidFill>
                  <a:srgbClr val="3A3B3D"/>
                </a:solidFill>
                <a:latin typeface="Calibri"/>
                <a:cs typeface="Calibri"/>
              </a:rPr>
              <a:t> </a:t>
            </a:r>
            <a:r>
              <a:rPr sz="1600" dirty="0">
                <a:solidFill>
                  <a:srgbClr val="3A3B3D"/>
                </a:solidFill>
                <a:latin typeface="Calibri"/>
                <a:cs typeface="Calibri"/>
              </a:rPr>
              <a:t>to</a:t>
            </a:r>
            <a:r>
              <a:rPr sz="1600" spc="-50" dirty="0">
                <a:solidFill>
                  <a:srgbClr val="3A3B3D"/>
                </a:solidFill>
                <a:latin typeface="Calibri"/>
                <a:cs typeface="Calibri"/>
              </a:rPr>
              <a:t> </a:t>
            </a:r>
            <a:r>
              <a:rPr sz="1600" dirty="0">
                <a:solidFill>
                  <a:srgbClr val="3A3B3D"/>
                </a:solidFill>
                <a:latin typeface="Calibri"/>
                <a:cs typeface="Calibri"/>
              </a:rPr>
              <a:t>your</a:t>
            </a:r>
            <a:r>
              <a:rPr sz="1600" spc="-25" dirty="0">
                <a:solidFill>
                  <a:srgbClr val="3A3B3D"/>
                </a:solidFill>
                <a:latin typeface="Calibri"/>
                <a:cs typeface="Calibri"/>
              </a:rPr>
              <a:t> </a:t>
            </a:r>
            <a:r>
              <a:rPr sz="1600" dirty="0">
                <a:solidFill>
                  <a:srgbClr val="3A3B3D"/>
                </a:solidFill>
                <a:latin typeface="Calibri"/>
                <a:cs typeface="Calibri"/>
              </a:rPr>
              <a:t>detail</a:t>
            </a:r>
            <a:r>
              <a:rPr sz="1600" spc="-55" dirty="0">
                <a:solidFill>
                  <a:srgbClr val="3A3B3D"/>
                </a:solidFill>
                <a:latin typeface="Calibri"/>
                <a:cs typeface="Calibri"/>
              </a:rPr>
              <a:t> </a:t>
            </a:r>
            <a:r>
              <a:rPr sz="1600" dirty="0">
                <a:solidFill>
                  <a:srgbClr val="3A3B3D"/>
                </a:solidFill>
                <a:latin typeface="Calibri"/>
                <a:cs typeface="Calibri"/>
              </a:rPr>
              <a:t>page.</a:t>
            </a:r>
            <a:r>
              <a:rPr sz="1600" spc="-55" dirty="0">
                <a:solidFill>
                  <a:srgbClr val="3A3B3D"/>
                </a:solidFill>
                <a:latin typeface="Calibri"/>
                <a:cs typeface="Calibri"/>
              </a:rPr>
              <a:t> </a:t>
            </a:r>
            <a:r>
              <a:rPr sz="1600" dirty="0">
                <a:solidFill>
                  <a:srgbClr val="3A3B3D"/>
                </a:solidFill>
                <a:latin typeface="Calibri"/>
                <a:cs typeface="Calibri"/>
              </a:rPr>
              <a:t>Use</a:t>
            </a:r>
            <a:r>
              <a:rPr sz="1600" spc="-45" dirty="0">
                <a:solidFill>
                  <a:srgbClr val="3A3B3D"/>
                </a:solidFill>
                <a:latin typeface="Calibri"/>
                <a:cs typeface="Calibri"/>
              </a:rPr>
              <a:t> </a:t>
            </a:r>
            <a:r>
              <a:rPr sz="1600" spc="-25" dirty="0">
                <a:solidFill>
                  <a:srgbClr val="3A3B3D"/>
                </a:solidFill>
                <a:latin typeface="Calibri"/>
                <a:cs typeface="Calibri"/>
              </a:rPr>
              <a:t>the</a:t>
            </a:r>
            <a:r>
              <a:rPr sz="1600" spc="500" dirty="0">
                <a:solidFill>
                  <a:srgbClr val="3A3B3D"/>
                </a:solidFill>
                <a:latin typeface="Calibri"/>
                <a:cs typeface="Calibri"/>
              </a:rPr>
              <a:t> </a:t>
            </a:r>
            <a:r>
              <a:rPr sz="1600" dirty="0">
                <a:solidFill>
                  <a:srgbClr val="3A3B3D"/>
                </a:solidFill>
                <a:latin typeface="Calibri"/>
                <a:cs typeface="Calibri"/>
              </a:rPr>
              <a:t>“upload</a:t>
            </a:r>
            <a:r>
              <a:rPr sz="1600" spc="-55" dirty="0">
                <a:solidFill>
                  <a:srgbClr val="3A3B3D"/>
                </a:solidFill>
                <a:latin typeface="Calibri"/>
                <a:cs typeface="Calibri"/>
              </a:rPr>
              <a:t> </a:t>
            </a:r>
            <a:r>
              <a:rPr sz="1600" dirty="0">
                <a:solidFill>
                  <a:srgbClr val="3A3B3D"/>
                </a:solidFill>
                <a:latin typeface="Calibri"/>
                <a:cs typeface="Calibri"/>
              </a:rPr>
              <a:t>picture”</a:t>
            </a:r>
            <a:r>
              <a:rPr sz="1600" spc="-30" dirty="0">
                <a:solidFill>
                  <a:srgbClr val="3A3B3D"/>
                </a:solidFill>
                <a:latin typeface="Calibri"/>
                <a:cs typeface="Calibri"/>
              </a:rPr>
              <a:t> </a:t>
            </a:r>
            <a:r>
              <a:rPr sz="1600" dirty="0">
                <a:solidFill>
                  <a:srgbClr val="3A3B3D"/>
                </a:solidFill>
                <a:latin typeface="Calibri"/>
                <a:cs typeface="Calibri"/>
              </a:rPr>
              <a:t>link</a:t>
            </a:r>
            <a:r>
              <a:rPr sz="1600" spc="-60" dirty="0">
                <a:solidFill>
                  <a:srgbClr val="3A3B3D"/>
                </a:solidFill>
                <a:latin typeface="Calibri"/>
                <a:cs typeface="Calibri"/>
              </a:rPr>
              <a:t> </a:t>
            </a:r>
            <a:r>
              <a:rPr sz="1600" dirty="0">
                <a:solidFill>
                  <a:srgbClr val="3A3B3D"/>
                </a:solidFill>
                <a:latin typeface="Calibri"/>
                <a:cs typeface="Calibri"/>
              </a:rPr>
              <a:t>at</a:t>
            </a:r>
            <a:r>
              <a:rPr sz="1600" spc="-40" dirty="0">
                <a:solidFill>
                  <a:srgbClr val="3A3B3D"/>
                </a:solidFill>
                <a:latin typeface="Calibri"/>
                <a:cs typeface="Calibri"/>
              </a:rPr>
              <a:t> </a:t>
            </a:r>
            <a:r>
              <a:rPr sz="1600" dirty="0">
                <a:solidFill>
                  <a:srgbClr val="3A3B3D"/>
                </a:solidFill>
                <a:latin typeface="Calibri"/>
                <a:cs typeface="Calibri"/>
              </a:rPr>
              <a:t>the</a:t>
            </a:r>
            <a:r>
              <a:rPr sz="1600" spc="-45" dirty="0">
                <a:solidFill>
                  <a:srgbClr val="3A3B3D"/>
                </a:solidFill>
                <a:latin typeface="Calibri"/>
                <a:cs typeface="Calibri"/>
              </a:rPr>
              <a:t> </a:t>
            </a:r>
            <a:r>
              <a:rPr sz="1600" dirty="0">
                <a:solidFill>
                  <a:srgbClr val="3A3B3D"/>
                </a:solidFill>
                <a:latin typeface="Calibri"/>
                <a:cs typeface="Calibri"/>
              </a:rPr>
              <a:t>upper</a:t>
            </a:r>
            <a:r>
              <a:rPr sz="1600" spc="-35" dirty="0">
                <a:solidFill>
                  <a:srgbClr val="3A3B3D"/>
                </a:solidFill>
                <a:latin typeface="Calibri"/>
                <a:cs typeface="Calibri"/>
              </a:rPr>
              <a:t> </a:t>
            </a:r>
            <a:r>
              <a:rPr sz="1600" spc="-10" dirty="0">
                <a:solidFill>
                  <a:srgbClr val="3A3B3D"/>
                </a:solidFill>
                <a:latin typeface="Calibri"/>
                <a:cs typeface="Calibri"/>
              </a:rPr>
              <a:t>left-</a:t>
            </a:r>
            <a:r>
              <a:rPr sz="1600" spc="-20" dirty="0">
                <a:solidFill>
                  <a:srgbClr val="3A3B3D"/>
                </a:solidFill>
                <a:latin typeface="Calibri"/>
                <a:cs typeface="Calibri"/>
              </a:rPr>
              <a:t>hand </a:t>
            </a:r>
            <a:r>
              <a:rPr sz="1600" dirty="0">
                <a:solidFill>
                  <a:srgbClr val="3A3B3D"/>
                </a:solidFill>
                <a:latin typeface="Calibri"/>
                <a:cs typeface="Calibri"/>
              </a:rPr>
              <a:t>side</a:t>
            </a:r>
            <a:r>
              <a:rPr sz="1600" spc="-50" dirty="0">
                <a:solidFill>
                  <a:srgbClr val="3A3B3D"/>
                </a:solidFill>
                <a:latin typeface="Calibri"/>
                <a:cs typeface="Calibri"/>
              </a:rPr>
              <a:t> </a:t>
            </a:r>
            <a:r>
              <a:rPr sz="1600" dirty="0">
                <a:solidFill>
                  <a:srgbClr val="3A3B3D"/>
                </a:solidFill>
                <a:latin typeface="Calibri"/>
                <a:cs typeface="Calibri"/>
              </a:rPr>
              <a:t>to</a:t>
            </a:r>
            <a:r>
              <a:rPr sz="1600" spc="-50" dirty="0">
                <a:solidFill>
                  <a:srgbClr val="3A3B3D"/>
                </a:solidFill>
                <a:latin typeface="Calibri"/>
                <a:cs typeface="Calibri"/>
              </a:rPr>
              <a:t> </a:t>
            </a:r>
            <a:r>
              <a:rPr sz="1600" dirty="0">
                <a:solidFill>
                  <a:srgbClr val="3A3B3D"/>
                </a:solidFill>
                <a:latin typeface="Calibri"/>
                <a:cs typeface="Calibri"/>
              </a:rPr>
              <a:t>access</a:t>
            </a:r>
            <a:r>
              <a:rPr sz="1600" spc="-30" dirty="0">
                <a:solidFill>
                  <a:srgbClr val="3A3B3D"/>
                </a:solidFill>
                <a:latin typeface="Calibri"/>
                <a:cs typeface="Calibri"/>
              </a:rPr>
              <a:t> </a:t>
            </a:r>
            <a:r>
              <a:rPr sz="1600" dirty="0">
                <a:solidFill>
                  <a:srgbClr val="3A3B3D"/>
                </a:solidFill>
                <a:latin typeface="Calibri"/>
                <a:cs typeface="Calibri"/>
              </a:rPr>
              <a:t>this</a:t>
            </a:r>
            <a:r>
              <a:rPr sz="1600" spc="-55" dirty="0">
                <a:solidFill>
                  <a:srgbClr val="3A3B3D"/>
                </a:solidFill>
                <a:latin typeface="Calibri"/>
                <a:cs typeface="Calibri"/>
              </a:rPr>
              <a:t> </a:t>
            </a:r>
            <a:r>
              <a:rPr sz="1600" spc="-10" dirty="0">
                <a:solidFill>
                  <a:srgbClr val="3A3B3D"/>
                </a:solidFill>
                <a:latin typeface="Calibri"/>
                <a:cs typeface="Calibri"/>
              </a:rPr>
              <a:t>feature.</a:t>
            </a:r>
            <a:r>
              <a:rPr sz="1600" spc="-50" dirty="0">
                <a:solidFill>
                  <a:srgbClr val="3A3B3D"/>
                </a:solidFill>
                <a:latin typeface="Calibri"/>
                <a:cs typeface="Calibri"/>
              </a:rPr>
              <a:t> </a:t>
            </a:r>
            <a:r>
              <a:rPr sz="1600" spc="-20" dirty="0">
                <a:solidFill>
                  <a:srgbClr val="3A3B3D"/>
                </a:solidFill>
                <a:latin typeface="Calibri"/>
                <a:cs typeface="Calibri"/>
              </a:rPr>
              <a:t>Your</a:t>
            </a:r>
            <a:r>
              <a:rPr sz="1600" spc="-40" dirty="0">
                <a:solidFill>
                  <a:srgbClr val="3A3B3D"/>
                </a:solidFill>
                <a:latin typeface="Calibri"/>
                <a:cs typeface="Calibri"/>
              </a:rPr>
              <a:t> </a:t>
            </a:r>
            <a:r>
              <a:rPr sz="1600" dirty="0">
                <a:solidFill>
                  <a:srgbClr val="3A3B3D"/>
                </a:solidFill>
                <a:latin typeface="Calibri"/>
                <a:cs typeface="Calibri"/>
              </a:rPr>
              <a:t>photo</a:t>
            </a:r>
            <a:r>
              <a:rPr sz="1600" spc="-40" dirty="0">
                <a:solidFill>
                  <a:srgbClr val="3A3B3D"/>
                </a:solidFill>
                <a:latin typeface="Calibri"/>
                <a:cs typeface="Calibri"/>
              </a:rPr>
              <a:t> </a:t>
            </a:r>
            <a:r>
              <a:rPr sz="1600" spc="-20" dirty="0">
                <a:solidFill>
                  <a:srgbClr val="3A3B3D"/>
                </a:solidFill>
                <a:latin typeface="Calibri"/>
                <a:cs typeface="Calibri"/>
              </a:rPr>
              <a:t>must </a:t>
            </a:r>
            <a:r>
              <a:rPr sz="1600" dirty="0">
                <a:solidFill>
                  <a:srgbClr val="3A3B3D"/>
                </a:solidFill>
                <a:latin typeface="Calibri"/>
                <a:cs typeface="Calibri"/>
              </a:rPr>
              <a:t>be</a:t>
            </a:r>
            <a:r>
              <a:rPr sz="1600" spc="-25" dirty="0">
                <a:solidFill>
                  <a:srgbClr val="3A3B3D"/>
                </a:solidFill>
                <a:latin typeface="Calibri"/>
                <a:cs typeface="Calibri"/>
              </a:rPr>
              <a:t> </a:t>
            </a:r>
            <a:r>
              <a:rPr sz="1600" dirty="0">
                <a:solidFill>
                  <a:srgbClr val="3A3B3D"/>
                </a:solidFill>
                <a:latin typeface="Calibri"/>
                <a:cs typeface="Calibri"/>
              </a:rPr>
              <a:t>less</a:t>
            </a:r>
            <a:r>
              <a:rPr sz="1600" spc="-35" dirty="0">
                <a:solidFill>
                  <a:srgbClr val="3A3B3D"/>
                </a:solidFill>
                <a:latin typeface="Calibri"/>
                <a:cs typeface="Calibri"/>
              </a:rPr>
              <a:t> </a:t>
            </a:r>
            <a:r>
              <a:rPr sz="1600" dirty="0">
                <a:solidFill>
                  <a:srgbClr val="3A3B3D"/>
                </a:solidFill>
                <a:latin typeface="Calibri"/>
                <a:cs typeface="Calibri"/>
              </a:rPr>
              <a:t>than</a:t>
            </a:r>
            <a:r>
              <a:rPr sz="1600" spc="-45" dirty="0">
                <a:solidFill>
                  <a:srgbClr val="3A3B3D"/>
                </a:solidFill>
                <a:latin typeface="Calibri"/>
                <a:cs typeface="Calibri"/>
              </a:rPr>
              <a:t> </a:t>
            </a:r>
            <a:r>
              <a:rPr sz="1600" dirty="0">
                <a:solidFill>
                  <a:srgbClr val="3A3B3D"/>
                </a:solidFill>
                <a:latin typeface="Calibri"/>
                <a:cs typeface="Calibri"/>
              </a:rPr>
              <a:t>100</a:t>
            </a:r>
            <a:r>
              <a:rPr sz="1600" spc="-15" dirty="0">
                <a:solidFill>
                  <a:srgbClr val="3A3B3D"/>
                </a:solidFill>
                <a:latin typeface="Calibri"/>
                <a:cs typeface="Calibri"/>
              </a:rPr>
              <a:t> </a:t>
            </a:r>
            <a:r>
              <a:rPr sz="1600" dirty="0">
                <a:solidFill>
                  <a:srgbClr val="3A3B3D"/>
                </a:solidFill>
                <a:latin typeface="Calibri"/>
                <a:cs typeface="Calibri"/>
              </a:rPr>
              <a:t>MB</a:t>
            </a:r>
            <a:r>
              <a:rPr sz="1600" spc="-25" dirty="0">
                <a:solidFill>
                  <a:srgbClr val="3A3B3D"/>
                </a:solidFill>
                <a:latin typeface="Calibri"/>
                <a:cs typeface="Calibri"/>
              </a:rPr>
              <a:t> </a:t>
            </a:r>
            <a:r>
              <a:rPr sz="1600" dirty="0">
                <a:solidFill>
                  <a:srgbClr val="3A3B3D"/>
                </a:solidFill>
                <a:latin typeface="Calibri"/>
                <a:cs typeface="Calibri"/>
              </a:rPr>
              <a:t>in</a:t>
            </a:r>
            <a:r>
              <a:rPr sz="1600" spc="-40" dirty="0">
                <a:solidFill>
                  <a:srgbClr val="3A3B3D"/>
                </a:solidFill>
                <a:latin typeface="Calibri"/>
                <a:cs typeface="Calibri"/>
              </a:rPr>
              <a:t> </a:t>
            </a:r>
            <a:r>
              <a:rPr sz="1600" dirty="0">
                <a:solidFill>
                  <a:srgbClr val="3A3B3D"/>
                </a:solidFill>
                <a:latin typeface="Calibri"/>
                <a:cs typeface="Calibri"/>
              </a:rPr>
              <a:t>size</a:t>
            </a:r>
            <a:r>
              <a:rPr sz="1600" spc="-25" dirty="0">
                <a:solidFill>
                  <a:srgbClr val="3A3B3D"/>
                </a:solidFill>
                <a:latin typeface="Calibri"/>
                <a:cs typeface="Calibri"/>
              </a:rPr>
              <a:t> </a:t>
            </a:r>
            <a:r>
              <a:rPr sz="1600" dirty="0">
                <a:solidFill>
                  <a:srgbClr val="3A3B3D"/>
                </a:solidFill>
                <a:latin typeface="Calibri"/>
                <a:cs typeface="Calibri"/>
              </a:rPr>
              <a:t>to</a:t>
            </a:r>
            <a:r>
              <a:rPr sz="1600" spc="-35" dirty="0">
                <a:solidFill>
                  <a:srgbClr val="3A3B3D"/>
                </a:solidFill>
                <a:latin typeface="Calibri"/>
                <a:cs typeface="Calibri"/>
              </a:rPr>
              <a:t> </a:t>
            </a:r>
            <a:r>
              <a:rPr sz="1600" spc="-10" dirty="0">
                <a:solidFill>
                  <a:srgbClr val="3A3B3D"/>
                </a:solidFill>
                <a:latin typeface="Calibri"/>
                <a:cs typeface="Calibri"/>
              </a:rPr>
              <a:t>upload correctly.</a:t>
            </a:r>
            <a:endParaRPr sz="1600">
              <a:latin typeface="Calibri"/>
              <a:cs typeface="Calibri"/>
            </a:endParaRPr>
          </a:p>
        </p:txBody>
      </p:sp>
      <p:pic>
        <p:nvPicPr>
          <p:cNvPr id="5" name="object 5" descr="Screenshot of a student detail profile for Smokey Volunteer in a university database, showing personal information such as name, contact details, program of study, and emergency contact. Includes a photo of a dog wearing an orange and white checkered scarf, with fields for phone number, birthdate, field liaison, coordinator, concentration, and graduation date.&#10;"/>
          <p:cNvPicPr/>
          <p:nvPr/>
        </p:nvPicPr>
        <p:blipFill>
          <a:blip r:embed="rId2" cstate="print"/>
          <a:stretch>
            <a:fillRect/>
          </a:stretch>
        </p:blipFill>
        <p:spPr>
          <a:xfrm>
            <a:off x="4826508" y="1834895"/>
            <a:ext cx="4616196" cy="3063239"/>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065" rIns="0" bIns="0" rtlCol="0">
            <a:spAutoFit/>
          </a:bodyPr>
          <a:lstStyle/>
          <a:p>
            <a:pPr marL="10795">
              <a:lnSpc>
                <a:spcPct val="100000"/>
              </a:lnSpc>
              <a:spcBef>
                <a:spcPts val="95"/>
              </a:spcBef>
            </a:pPr>
            <a:r>
              <a:rPr dirty="0"/>
              <a:t>Student</a:t>
            </a:r>
            <a:r>
              <a:rPr spc="-110" dirty="0"/>
              <a:t> </a:t>
            </a:r>
            <a:r>
              <a:rPr dirty="0"/>
              <a:t>Detail</a:t>
            </a:r>
            <a:r>
              <a:rPr spc="-110" dirty="0"/>
              <a:t> </a:t>
            </a:r>
            <a:r>
              <a:rPr dirty="0"/>
              <a:t>Page</a:t>
            </a:r>
            <a:r>
              <a:rPr spc="-114" dirty="0"/>
              <a:t> </a:t>
            </a:r>
            <a:r>
              <a:rPr spc="-10" dirty="0"/>
              <a:t>(continued)</a:t>
            </a:r>
          </a:p>
        </p:txBody>
      </p:sp>
      <p:sp>
        <p:nvSpPr>
          <p:cNvPr id="3" name="object 3"/>
          <p:cNvSpPr txBox="1"/>
          <p:nvPr/>
        </p:nvSpPr>
        <p:spPr>
          <a:xfrm>
            <a:off x="993139" y="2078227"/>
            <a:ext cx="8011159" cy="513080"/>
          </a:xfrm>
          <a:prstGeom prst="rect">
            <a:avLst/>
          </a:prstGeom>
        </p:spPr>
        <p:txBody>
          <a:bodyPr vert="horz" wrap="square" lIns="0" tIns="12065" rIns="0" bIns="0" rtlCol="0">
            <a:spAutoFit/>
          </a:bodyPr>
          <a:lstStyle/>
          <a:p>
            <a:pPr marL="354965" marR="5080" indent="-342900">
              <a:lnSpc>
                <a:spcPct val="100000"/>
              </a:lnSpc>
              <a:spcBef>
                <a:spcPts val="95"/>
              </a:spcBef>
              <a:buFont typeface="Arial"/>
              <a:buChar char="•"/>
              <a:tabLst>
                <a:tab pos="354965" algn="l"/>
                <a:tab pos="355600" algn="l"/>
              </a:tabLst>
            </a:pPr>
            <a:r>
              <a:rPr sz="1600" spc="-10" dirty="0">
                <a:solidFill>
                  <a:srgbClr val="3A3B3D"/>
                </a:solidFill>
                <a:latin typeface="Calibri"/>
                <a:cs typeface="Calibri"/>
              </a:rPr>
              <a:t>Internship</a:t>
            </a:r>
            <a:r>
              <a:rPr sz="1600" spc="-50" dirty="0">
                <a:solidFill>
                  <a:srgbClr val="3A3B3D"/>
                </a:solidFill>
                <a:latin typeface="Calibri"/>
                <a:cs typeface="Calibri"/>
              </a:rPr>
              <a:t> </a:t>
            </a:r>
            <a:r>
              <a:rPr sz="1600" spc="-10" dirty="0">
                <a:solidFill>
                  <a:srgbClr val="3A3B3D"/>
                </a:solidFill>
                <a:latin typeface="Calibri"/>
                <a:cs typeface="Calibri"/>
              </a:rPr>
              <a:t>Assignments-</a:t>
            </a:r>
            <a:r>
              <a:rPr sz="1600" spc="-45" dirty="0">
                <a:solidFill>
                  <a:srgbClr val="3A3B3D"/>
                </a:solidFill>
                <a:latin typeface="Calibri"/>
                <a:cs typeface="Calibri"/>
              </a:rPr>
              <a:t> </a:t>
            </a:r>
            <a:r>
              <a:rPr sz="1600" dirty="0">
                <a:solidFill>
                  <a:srgbClr val="3A3B3D"/>
                </a:solidFill>
                <a:latin typeface="Calibri"/>
                <a:cs typeface="Calibri"/>
              </a:rPr>
              <a:t>this</a:t>
            </a:r>
            <a:r>
              <a:rPr sz="1600" spc="-45" dirty="0">
                <a:solidFill>
                  <a:srgbClr val="3A3B3D"/>
                </a:solidFill>
                <a:latin typeface="Calibri"/>
                <a:cs typeface="Calibri"/>
              </a:rPr>
              <a:t> </a:t>
            </a:r>
            <a:r>
              <a:rPr sz="1600" dirty="0">
                <a:solidFill>
                  <a:srgbClr val="3A3B3D"/>
                </a:solidFill>
                <a:latin typeface="Calibri"/>
                <a:cs typeface="Calibri"/>
              </a:rPr>
              <a:t>section</a:t>
            </a:r>
            <a:r>
              <a:rPr sz="1600" spc="-20" dirty="0">
                <a:solidFill>
                  <a:srgbClr val="3A3B3D"/>
                </a:solidFill>
                <a:latin typeface="Calibri"/>
                <a:cs typeface="Calibri"/>
              </a:rPr>
              <a:t> </a:t>
            </a:r>
            <a:r>
              <a:rPr sz="1600" dirty="0">
                <a:solidFill>
                  <a:srgbClr val="3A3B3D"/>
                </a:solidFill>
                <a:latin typeface="Calibri"/>
                <a:cs typeface="Calibri"/>
              </a:rPr>
              <a:t>of</a:t>
            </a:r>
            <a:r>
              <a:rPr sz="1600" spc="-30" dirty="0">
                <a:solidFill>
                  <a:srgbClr val="3A3B3D"/>
                </a:solidFill>
                <a:latin typeface="Calibri"/>
                <a:cs typeface="Calibri"/>
              </a:rPr>
              <a:t> </a:t>
            </a:r>
            <a:r>
              <a:rPr sz="1600" dirty="0">
                <a:solidFill>
                  <a:srgbClr val="3A3B3D"/>
                </a:solidFill>
                <a:latin typeface="Calibri"/>
                <a:cs typeface="Calibri"/>
              </a:rPr>
              <a:t>the</a:t>
            </a:r>
            <a:r>
              <a:rPr sz="1600" spc="-30" dirty="0">
                <a:solidFill>
                  <a:srgbClr val="3A3B3D"/>
                </a:solidFill>
                <a:latin typeface="Calibri"/>
                <a:cs typeface="Calibri"/>
              </a:rPr>
              <a:t> </a:t>
            </a:r>
            <a:r>
              <a:rPr sz="1600" dirty="0">
                <a:solidFill>
                  <a:srgbClr val="3A3B3D"/>
                </a:solidFill>
                <a:latin typeface="Calibri"/>
                <a:cs typeface="Calibri"/>
              </a:rPr>
              <a:t>detail</a:t>
            </a:r>
            <a:r>
              <a:rPr sz="1600" spc="-40" dirty="0">
                <a:solidFill>
                  <a:srgbClr val="3A3B3D"/>
                </a:solidFill>
                <a:latin typeface="Calibri"/>
                <a:cs typeface="Calibri"/>
              </a:rPr>
              <a:t> </a:t>
            </a:r>
            <a:r>
              <a:rPr sz="1600" dirty="0">
                <a:solidFill>
                  <a:srgbClr val="3A3B3D"/>
                </a:solidFill>
                <a:latin typeface="Calibri"/>
                <a:cs typeface="Calibri"/>
              </a:rPr>
              <a:t>page</a:t>
            </a:r>
            <a:r>
              <a:rPr sz="1600" spc="-50" dirty="0">
                <a:solidFill>
                  <a:srgbClr val="3A3B3D"/>
                </a:solidFill>
                <a:latin typeface="Calibri"/>
                <a:cs typeface="Calibri"/>
              </a:rPr>
              <a:t> </a:t>
            </a:r>
            <a:r>
              <a:rPr sz="1600" dirty="0">
                <a:solidFill>
                  <a:srgbClr val="3A3B3D"/>
                </a:solidFill>
                <a:latin typeface="Calibri"/>
                <a:cs typeface="Calibri"/>
              </a:rPr>
              <a:t>lists</a:t>
            </a:r>
            <a:r>
              <a:rPr sz="1600" spc="-55" dirty="0">
                <a:solidFill>
                  <a:srgbClr val="3A3B3D"/>
                </a:solidFill>
                <a:latin typeface="Calibri"/>
                <a:cs typeface="Calibri"/>
              </a:rPr>
              <a:t> </a:t>
            </a:r>
            <a:r>
              <a:rPr sz="1600" dirty="0">
                <a:solidFill>
                  <a:srgbClr val="3A3B3D"/>
                </a:solidFill>
                <a:latin typeface="Calibri"/>
                <a:cs typeface="Calibri"/>
              </a:rPr>
              <a:t>your</a:t>
            </a:r>
            <a:r>
              <a:rPr sz="1600" spc="-5" dirty="0">
                <a:solidFill>
                  <a:srgbClr val="3A3B3D"/>
                </a:solidFill>
                <a:latin typeface="Calibri"/>
                <a:cs typeface="Calibri"/>
              </a:rPr>
              <a:t> </a:t>
            </a:r>
            <a:r>
              <a:rPr sz="1600" dirty="0">
                <a:solidFill>
                  <a:srgbClr val="3A3B3D"/>
                </a:solidFill>
                <a:latin typeface="Calibri"/>
                <a:cs typeface="Calibri"/>
              </a:rPr>
              <a:t>field</a:t>
            </a:r>
            <a:r>
              <a:rPr sz="1600" spc="-45" dirty="0">
                <a:solidFill>
                  <a:srgbClr val="3A3B3D"/>
                </a:solidFill>
                <a:latin typeface="Calibri"/>
                <a:cs typeface="Calibri"/>
              </a:rPr>
              <a:t> </a:t>
            </a:r>
            <a:r>
              <a:rPr sz="1600" spc="-10" dirty="0">
                <a:solidFill>
                  <a:srgbClr val="3A3B3D"/>
                </a:solidFill>
                <a:latin typeface="Calibri"/>
                <a:cs typeface="Calibri"/>
              </a:rPr>
              <a:t>placement</a:t>
            </a:r>
            <a:r>
              <a:rPr sz="1600" spc="-30" dirty="0">
                <a:solidFill>
                  <a:srgbClr val="3A3B3D"/>
                </a:solidFill>
                <a:latin typeface="Calibri"/>
                <a:cs typeface="Calibri"/>
              </a:rPr>
              <a:t> </a:t>
            </a:r>
            <a:r>
              <a:rPr sz="1600" spc="-10" dirty="0">
                <a:solidFill>
                  <a:srgbClr val="3A3B3D"/>
                </a:solidFill>
                <a:latin typeface="Calibri"/>
                <a:cs typeface="Calibri"/>
              </a:rPr>
              <a:t>assignments </a:t>
            </a:r>
            <a:r>
              <a:rPr sz="1600" dirty="0">
                <a:solidFill>
                  <a:srgbClr val="3A3B3D"/>
                </a:solidFill>
                <a:latin typeface="Calibri"/>
                <a:cs typeface="Calibri"/>
              </a:rPr>
              <a:t>and</a:t>
            </a:r>
            <a:r>
              <a:rPr sz="1600" spc="-45" dirty="0">
                <a:solidFill>
                  <a:srgbClr val="3A3B3D"/>
                </a:solidFill>
                <a:latin typeface="Calibri"/>
                <a:cs typeface="Calibri"/>
              </a:rPr>
              <a:t> </a:t>
            </a:r>
            <a:r>
              <a:rPr sz="1600" dirty="0">
                <a:solidFill>
                  <a:srgbClr val="3A3B3D"/>
                </a:solidFill>
                <a:latin typeface="Calibri"/>
                <a:cs typeface="Calibri"/>
              </a:rPr>
              <a:t>field</a:t>
            </a:r>
            <a:r>
              <a:rPr sz="1600" spc="-45" dirty="0">
                <a:solidFill>
                  <a:srgbClr val="3A3B3D"/>
                </a:solidFill>
                <a:latin typeface="Calibri"/>
                <a:cs typeface="Calibri"/>
              </a:rPr>
              <a:t> </a:t>
            </a:r>
            <a:r>
              <a:rPr sz="1600" spc="-10" dirty="0">
                <a:solidFill>
                  <a:srgbClr val="3A3B3D"/>
                </a:solidFill>
                <a:latin typeface="Calibri"/>
                <a:cs typeface="Calibri"/>
              </a:rPr>
              <a:t>instructors.</a:t>
            </a:r>
            <a:endParaRPr sz="1600">
              <a:latin typeface="Calibri"/>
              <a:cs typeface="Calibri"/>
            </a:endParaRPr>
          </a:p>
        </p:txBody>
      </p:sp>
      <p:pic>
        <p:nvPicPr>
          <p:cNvPr id="4" name="object 4" descr="Table displaying field assignments with columns for agency, field instructor, phone number, and codes. Agencies include SWORPS–Child Support Programs and UT College of Veterinary Medicine, with instructors Rocktoyp, Jenny, and Manifold, Sarina, alongside corresponding contact numbers.&#10;&#10;"/>
          <p:cNvPicPr/>
          <p:nvPr/>
        </p:nvPicPr>
        <p:blipFill>
          <a:blip r:embed="rId2" cstate="print"/>
          <a:stretch>
            <a:fillRect/>
          </a:stretch>
        </p:blipFill>
        <p:spPr>
          <a:xfrm>
            <a:off x="1176527" y="2802635"/>
            <a:ext cx="7376136" cy="1698783"/>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065" rIns="0" bIns="0" rtlCol="0">
            <a:spAutoFit/>
          </a:bodyPr>
          <a:lstStyle/>
          <a:p>
            <a:pPr marL="10795">
              <a:lnSpc>
                <a:spcPct val="100000"/>
              </a:lnSpc>
              <a:spcBef>
                <a:spcPts val="95"/>
              </a:spcBef>
            </a:pPr>
            <a:r>
              <a:rPr dirty="0"/>
              <a:t>IPT</a:t>
            </a:r>
            <a:r>
              <a:rPr spc="-45" dirty="0"/>
              <a:t> </a:t>
            </a:r>
            <a:r>
              <a:rPr dirty="0"/>
              <a:t>Field</a:t>
            </a:r>
            <a:r>
              <a:rPr spc="-50" dirty="0"/>
              <a:t> </a:t>
            </a:r>
            <a:r>
              <a:rPr spc="-10" dirty="0"/>
              <a:t>Forms</a:t>
            </a:r>
          </a:p>
        </p:txBody>
      </p:sp>
      <p:sp>
        <p:nvSpPr>
          <p:cNvPr id="3" name="object 3"/>
          <p:cNvSpPr txBox="1"/>
          <p:nvPr/>
        </p:nvSpPr>
        <p:spPr>
          <a:xfrm>
            <a:off x="993139" y="1536597"/>
            <a:ext cx="7820659" cy="1391285"/>
          </a:xfrm>
          <a:prstGeom prst="rect">
            <a:avLst/>
          </a:prstGeom>
        </p:spPr>
        <p:txBody>
          <a:bodyPr vert="horz" wrap="square" lIns="0" tIns="61594" rIns="0" bIns="0" rtlCol="0">
            <a:spAutoFit/>
          </a:bodyPr>
          <a:lstStyle/>
          <a:p>
            <a:pPr marL="355600" indent="-342900">
              <a:lnSpc>
                <a:spcPct val="100000"/>
              </a:lnSpc>
              <a:spcBef>
                <a:spcPts val="484"/>
              </a:spcBef>
              <a:buFont typeface="Arial"/>
              <a:buChar char="•"/>
              <a:tabLst>
                <a:tab pos="354965" algn="l"/>
                <a:tab pos="355600" algn="l"/>
              </a:tabLst>
            </a:pPr>
            <a:r>
              <a:rPr sz="1600" dirty="0">
                <a:solidFill>
                  <a:srgbClr val="3A3B3D"/>
                </a:solidFill>
                <a:latin typeface="Calibri"/>
                <a:cs typeface="Calibri"/>
              </a:rPr>
              <a:t>The</a:t>
            </a:r>
            <a:r>
              <a:rPr sz="1600" spc="-45" dirty="0">
                <a:solidFill>
                  <a:srgbClr val="3A3B3D"/>
                </a:solidFill>
                <a:latin typeface="Calibri"/>
                <a:cs typeface="Calibri"/>
              </a:rPr>
              <a:t> </a:t>
            </a:r>
            <a:r>
              <a:rPr sz="1600" dirty="0">
                <a:solidFill>
                  <a:srgbClr val="3A3B3D"/>
                </a:solidFill>
                <a:latin typeface="Calibri"/>
                <a:cs typeface="Calibri"/>
              </a:rPr>
              <a:t>forms</a:t>
            </a:r>
            <a:r>
              <a:rPr sz="1600" spc="-15" dirty="0">
                <a:solidFill>
                  <a:srgbClr val="3A3B3D"/>
                </a:solidFill>
                <a:latin typeface="Calibri"/>
                <a:cs typeface="Calibri"/>
              </a:rPr>
              <a:t> </a:t>
            </a:r>
            <a:r>
              <a:rPr sz="1600" dirty="0">
                <a:solidFill>
                  <a:srgbClr val="3A3B3D"/>
                </a:solidFill>
                <a:latin typeface="Calibri"/>
                <a:cs typeface="Calibri"/>
              </a:rPr>
              <a:t>function</a:t>
            </a:r>
            <a:r>
              <a:rPr sz="1600" spc="-40" dirty="0">
                <a:solidFill>
                  <a:srgbClr val="3A3B3D"/>
                </a:solidFill>
                <a:latin typeface="Calibri"/>
                <a:cs typeface="Calibri"/>
              </a:rPr>
              <a:t> </a:t>
            </a:r>
            <a:r>
              <a:rPr sz="1600" dirty="0">
                <a:solidFill>
                  <a:srgbClr val="3A3B3D"/>
                </a:solidFill>
                <a:latin typeface="Calibri"/>
                <a:cs typeface="Calibri"/>
              </a:rPr>
              <a:t>is</a:t>
            </a:r>
            <a:r>
              <a:rPr sz="1600" spc="-50" dirty="0">
                <a:solidFill>
                  <a:srgbClr val="3A3B3D"/>
                </a:solidFill>
                <a:latin typeface="Calibri"/>
                <a:cs typeface="Calibri"/>
              </a:rPr>
              <a:t> </a:t>
            </a:r>
            <a:r>
              <a:rPr sz="1600" dirty="0">
                <a:solidFill>
                  <a:srgbClr val="3A3B3D"/>
                </a:solidFill>
                <a:latin typeface="Calibri"/>
                <a:cs typeface="Calibri"/>
              </a:rPr>
              <a:t>one</a:t>
            </a:r>
            <a:r>
              <a:rPr sz="1600" spc="-15" dirty="0">
                <a:solidFill>
                  <a:srgbClr val="3A3B3D"/>
                </a:solidFill>
                <a:latin typeface="Calibri"/>
                <a:cs typeface="Calibri"/>
              </a:rPr>
              <a:t> </a:t>
            </a:r>
            <a:r>
              <a:rPr sz="1600" dirty="0">
                <a:solidFill>
                  <a:srgbClr val="3A3B3D"/>
                </a:solidFill>
                <a:latin typeface="Calibri"/>
                <a:cs typeface="Calibri"/>
              </a:rPr>
              <a:t>of</a:t>
            </a:r>
            <a:r>
              <a:rPr sz="1600" spc="-40" dirty="0">
                <a:solidFill>
                  <a:srgbClr val="3A3B3D"/>
                </a:solidFill>
                <a:latin typeface="Calibri"/>
                <a:cs typeface="Calibri"/>
              </a:rPr>
              <a:t> </a:t>
            </a:r>
            <a:r>
              <a:rPr sz="1600" dirty="0">
                <a:solidFill>
                  <a:srgbClr val="3A3B3D"/>
                </a:solidFill>
                <a:latin typeface="Calibri"/>
                <a:cs typeface="Calibri"/>
              </a:rPr>
              <a:t>the</a:t>
            </a:r>
            <a:r>
              <a:rPr sz="1600" spc="-30" dirty="0">
                <a:solidFill>
                  <a:srgbClr val="3A3B3D"/>
                </a:solidFill>
                <a:latin typeface="Calibri"/>
                <a:cs typeface="Calibri"/>
              </a:rPr>
              <a:t> </a:t>
            </a:r>
            <a:r>
              <a:rPr sz="1600" dirty="0">
                <a:solidFill>
                  <a:srgbClr val="3A3B3D"/>
                </a:solidFill>
                <a:latin typeface="Calibri"/>
                <a:cs typeface="Calibri"/>
              </a:rPr>
              <a:t>most</a:t>
            </a:r>
            <a:r>
              <a:rPr sz="1600" spc="-35" dirty="0">
                <a:solidFill>
                  <a:srgbClr val="3A3B3D"/>
                </a:solidFill>
                <a:latin typeface="Calibri"/>
                <a:cs typeface="Calibri"/>
              </a:rPr>
              <a:t> </a:t>
            </a:r>
            <a:r>
              <a:rPr sz="1600" spc="-10" dirty="0">
                <a:solidFill>
                  <a:srgbClr val="3A3B3D"/>
                </a:solidFill>
                <a:latin typeface="Calibri"/>
                <a:cs typeface="Calibri"/>
              </a:rPr>
              <a:t>important</a:t>
            </a:r>
            <a:r>
              <a:rPr sz="1600" spc="-20" dirty="0">
                <a:solidFill>
                  <a:srgbClr val="3A3B3D"/>
                </a:solidFill>
                <a:latin typeface="Calibri"/>
                <a:cs typeface="Calibri"/>
              </a:rPr>
              <a:t> </a:t>
            </a:r>
            <a:r>
              <a:rPr sz="1600" dirty="0">
                <a:solidFill>
                  <a:srgbClr val="3A3B3D"/>
                </a:solidFill>
                <a:latin typeface="Calibri"/>
                <a:cs typeface="Calibri"/>
              </a:rPr>
              <a:t>aspects</a:t>
            </a:r>
            <a:r>
              <a:rPr sz="1600" spc="-40" dirty="0">
                <a:solidFill>
                  <a:srgbClr val="3A3B3D"/>
                </a:solidFill>
                <a:latin typeface="Calibri"/>
                <a:cs typeface="Calibri"/>
              </a:rPr>
              <a:t> </a:t>
            </a:r>
            <a:r>
              <a:rPr sz="1600" dirty="0">
                <a:solidFill>
                  <a:srgbClr val="3A3B3D"/>
                </a:solidFill>
                <a:latin typeface="Calibri"/>
                <a:cs typeface="Calibri"/>
              </a:rPr>
              <a:t>of</a:t>
            </a:r>
            <a:r>
              <a:rPr sz="1600" spc="-30" dirty="0">
                <a:solidFill>
                  <a:srgbClr val="3A3B3D"/>
                </a:solidFill>
                <a:latin typeface="Calibri"/>
                <a:cs typeface="Calibri"/>
              </a:rPr>
              <a:t> </a:t>
            </a:r>
            <a:r>
              <a:rPr sz="1600" spc="-20" dirty="0">
                <a:solidFill>
                  <a:srgbClr val="3A3B3D"/>
                </a:solidFill>
                <a:latin typeface="Calibri"/>
                <a:cs typeface="Calibri"/>
              </a:rPr>
              <a:t>IPT.</a:t>
            </a:r>
            <a:endParaRPr sz="1600">
              <a:latin typeface="Calibri"/>
              <a:cs typeface="Calibri"/>
            </a:endParaRPr>
          </a:p>
          <a:p>
            <a:pPr marL="354965" marR="27940" indent="-342900">
              <a:lnSpc>
                <a:spcPct val="100000"/>
              </a:lnSpc>
              <a:spcBef>
                <a:spcPts val="380"/>
              </a:spcBef>
              <a:buFont typeface="Arial"/>
              <a:buChar char="•"/>
              <a:tabLst>
                <a:tab pos="354965" algn="l"/>
                <a:tab pos="355600" algn="l"/>
              </a:tabLst>
            </a:pPr>
            <a:r>
              <a:rPr sz="1600" dirty="0">
                <a:solidFill>
                  <a:srgbClr val="3A3B3D"/>
                </a:solidFill>
                <a:latin typeface="Calibri"/>
                <a:cs typeface="Calibri"/>
              </a:rPr>
              <a:t>Forms</a:t>
            </a:r>
            <a:r>
              <a:rPr sz="1600" spc="-15" dirty="0">
                <a:solidFill>
                  <a:srgbClr val="3A3B3D"/>
                </a:solidFill>
                <a:latin typeface="Calibri"/>
                <a:cs typeface="Calibri"/>
              </a:rPr>
              <a:t> </a:t>
            </a:r>
            <a:r>
              <a:rPr sz="1600" dirty="0">
                <a:solidFill>
                  <a:srgbClr val="3A3B3D"/>
                </a:solidFill>
                <a:latin typeface="Calibri"/>
                <a:cs typeface="Calibri"/>
              </a:rPr>
              <a:t>are</a:t>
            </a:r>
            <a:r>
              <a:rPr sz="1600" spc="-30" dirty="0">
                <a:solidFill>
                  <a:srgbClr val="3A3B3D"/>
                </a:solidFill>
                <a:latin typeface="Calibri"/>
                <a:cs typeface="Calibri"/>
              </a:rPr>
              <a:t> </a:t>
            </a:r>
            <a:r>
              <a:rPr sz="1600" dirty="0">
                <a:solidFill>
                  <a:srgbClr val="3A3B3D"/>
                </a:solidFill>
                <a:latin typeface="Calibri"/>
                <a:cs typeface="Calibri"/>
              </a:rPr>
              <a:t>online</a:t>
            </a:r>
            <a:r>
              <a:rPr sz="1600" spc="-40" dirty="0">
                <a:solidFill>
                  <a:srgbClr val="3A3B3D"/>
                </a:solidFill>
                <a:latin typeface="Calibri"/>
                <a:cs typeface="Calibri"/>
              </a:rPr>
              <a:t> </a:t>
            </a:r>
            <a:r>
              <a:rPr sz="1600" spc="-10" dirty="0">
                <a:solidFill>
                  <a:srgbClr val="3A3B3D"/>
                </a:solidFill>
                <a:latin typeface="Calibri"/>
                <a:cs typeface="Calibri"/>
              </a:rPr>
              <a:t>documents</a:t>
            </a:r>
            <a:r>
              <a:rPr sz="1600" spc="-35" dirty="0">
                <a:solidFill>
                  <a:srgbClr val="3A3B3D"/>
                </a:solidFill>
                <a:latin typeface="Calibri"/>
                <a:cs typeface="Calibri"/>
              </a:rPr>
              <a:t> </a:t>
            </a:r>
            <a:r>
              <a:rPr sz="1600" dirty="0">
                <a:solidFill>
                  <a:srgbClr val="3A3B3D"/>
                </a:solidFill>
                <a:latin typeface="Calibri"/>
                <a:cs typeface="Calibri"/>
              </a:rPr>
              <a:t>that</a:t>
            </a:r>
            <a:r>
              <a:rPr sz="1600" spc="-45" dirty="0">
                <a:solidFill>
                  <a:srgbClr val="3A3B3D"/>
                </a:solidFill>
                <a:latin typeface="Calibri"/>
                <a:cs typeface="Calibri"/>
              </a:rPr>
              <a:t> </a:t>
            </a:r>
            <a:r>
              <a:rPr sz="1600" dirty="0">
                <a:solidFill>
                  <a:srgbClr val="3A3B3D"/>
                </a:solidFill>
                <a:latin typeface="Calibri"/>
                <a:cs typeface="Calibri"/>
              </a:rPr>
              <a:t>allow</a:t>
            </a:r>
            <a:r>
              <a:rPr sz="1600" spc="-35" dirty="0">
                <a:solidFill>
                  <a:srgbClr val="3A3B3D"/>
                </a:solidFill>
                <a:latin typeface="Calibri"/>
                <a:cs typeface="Calibri"/>
              </a:rPr>
              <a:t> </a:t>
            </a:r>
            <a:r>
              <a:rPr sz="1600" spc="-10" dirty="0">
                <a:solidFill>
                  <a:srgbClr val="3A3B3D"/>
                </a:solidFill>
                <a:latin typeface="Calibri"/>
                <a:cs typeface="Calibri"/>
              </a:rPr>
              <a:t>students,</a:t>
            </a:r>
            <a:r>
              <a:rPr sz="1600" spc="-55" dirty="0">
                <a:solidFill>
                  <a:srgbClr val="3A3B3D"/>
                </a:solidFill>
                <a:latin typeface="Calibri"/>
                <a:cs typeface="Calibri"/>
              </a:rPr>
              <a:t> </a:t>
            </a:r>
            <a:r>
              <a:rPr sz="1600" dirty="0">
                <a:solidFill>
                  <a:srgbClr val="3A3B3D"/>
                </a:solidFill>
                <a:latin typeface="Calibri"/>
                <a:cs typeface="Calibri"/>
              </a:rPr>
              <a:t>field</a:t>
            </a:r>
            <a:r>
              <a:rPr sz="1600" spc="-50" dirty="0">
                <a:solidFill>
                  <a:srgbClr val="3A3B3D"/>
                </a:solidFill>
                <a:latin typeface="Calibri"/>
                <a:cs typeface="Calibri"/>
              </a:rPr>
              <a:t> </a:t>
            </a:r>
            <a:r>
              <a:rPr sz="1600" spc="-10" dirty="0">
                <a:solidFill>
                  <a:srgbClr val="3A3B3D"/>
                </a:solidFill>
                <a:latin typeface="Calibri"/>
                <a:cs typeface="Calibri"/>
              </a:rPr>
              <a:t>instructors,</a:t>
            </a:r>
            <a:r>
              <a:rPr sz="1600" spc="-30" dirty="0">
                <a:solidFill>
                  <a:srgbClr val="3A3B3D"/>
                </a:solidFill>
                <a:latin typeface="Calibri"/>
                <a:cs typeface="Calibri"/>
              </a:rPr>
              <a:t> </a:t>
            </a:r>
            <a:r>
              <a:rPr sz="1600" dirty="0">
                <a:solidFill>
                  <a:srgbClr val="3A3B3D"/>
                </a:solidFill>
                <a:latin typeface="Calibri"/>
                <a:cs typeface="Calibri"/>
              </a:rPr>
              <a:t>field</a:t>
            </a:r>
            <a:r>
              <a:rPr sz="1600" spc="-60" dirty="0">
                <a:solidFill>
                  <a:srgbClr val="3A3B3D"/>
                </a:solidFill>
                <a:latin typeface="Calibri"/>
                <a:cs typeface="Calibri"/>
              </a:rPr>
              <a:t> </a:t>
            </a:r>
            <a:r>
              <a:rPr sz="1600" dirty="0">
                <a:solidFill>
                  <a:srgbClr val="3A3B3D"/>
                </a:solidFill>
                <a:latin typeface="Calibri"/>
                <a:cs typeface="Calibri"/>
              </a:rPr>
              <a:t>liaisons</a:t>
            </a:r>
            <a:r>
              <a:rPr sz="1600" spc="-55" dirty="0">
                <a:solidFill>
                  <a:srgbClr val="3A3B3D"/>
                </a:solidFill>
                <a:latin typeface="Calibri"/>
                <a:cs typeface="Calibri"/>
              </a:rPr>
              <a:t> </a:t>
            </a:r>
            <a:r>
              <a:rPr sz="1600" dirty="0">
                <a:solidFill>
                  <a:srgbClr val="3A3B3D"/>
                </a:solidFill>
                <a:latin typeface="Calibri"/>
                <a:cs typeface="Calibri"/>
              </a:rPr>
              <a:t>and</a:t>
            </a:r>
            <a:r>
              <a:rPr sz="1600" spc="-50" dirty="0">
                <a:solidFill>
                  <a:srgbClr val="3A3B3D"/>
                </a:solidFill>
                <a:latin typeface="Calibri"/>
                <a:cs typeface="Calibri"/>
              </a:rPr>
              <a:t> </a:t>
            </a:r>
            <a:r>
              <a:rPr sz="1600" spc="-10" dirty="0">
                <a:solidFill>
                  <a:srgbClr val="3A3B3D"/>
                </a:solidFill>
                <a:latin typeface="Calibri"/>
                <a:cs typeface="Calibri"/>
              </a:rPr>
              <a:t>field coordinators</a:t>
            </a:r>
            <a:r>
              <a:rPr sz="1600" spc="-25" dirty="0">
                <a:solidFill>
                  <a:srgbClr val="3A3B3D"/>
                </a:solidFill>
                <a:latin typeface="Calibri"/>
                <a:cs typeface="Calibri"/>
              </a:rPr>
              <a:t> </a:t>
            </a:r>
            <a:r>
              <a:rPr sz="1600" dirty="0">
                <a:solidFill>
                  <a:srgbClr val="3A3B3D"/>
                </a:solidFill>
                <a:latin typeface="Calibri"/>
                <a:cs typeface="Calibri"/>
              </a:rPr>
              <a:t>to</a:t>
            </a:r>
            <a:r>
              <a:rPr sz="1600" spc="-35" dirty="0">
                <a:solidFill>
                  <a:srgbClr val="3A3B3D"/>
                </a:solidFill>
                <a:latin typeface="Calibri"/>
                <a:cs typeface="Calibri"/>
              </a:rPr>
              <a:t> </a:t>
            </a:r>
            <a:r>
              <a:rPr sz="1600" spc="-10" dirty="0">
                <a:solidFill>
                  <a:srgbClr val="3A3B3D"/>
                </a:solidFill>
                <a:latin typeface="Calibri"/>
                <a:cs typeface="Calibri"/>
              </a:rPr>
              <a:t>complete</a:t>
            </a:r>
            <a:r>
              <a:rPr sz="1600" spc="-35" dirty="0">
                <a:solidFill>
                  <a:srgbClr val="3A3B3D"/>
                </a:solidFill>
                <a:latin typeface="Calibri"/>
                <a:cs typeface="Calibri"/>
              </a:rPr>
              <a:t> </a:t>
            </a:r>
            <a:r>
              <a:rPr sz="1600" dirty="0">
                <a:solidFill>
                  <a:srgbClr val="3A3B3D"/>
                </a:solidFill>
                <a:latin typeface="Calibri"/>
                <a:cs typeface="Calibri"/>
              </a:rPr>
              <a:t>and</a:t>
            </a:r>
            <a:r>
              <a:rPr sz="1600" spc="-50" dirty="0">
                <a:solidFill>
                  <a:srgbClr val="3A3B3D"/>
                </a:solidFill>
                <a:latin typeface="Calibri"/>
                <a:cs typeface="Calibri"/>
              </a:rPr>
              <a:t> </a:t>
            </a:r>
            <a:r>
              <a:rPr sz="1600" dirty="0">
                <a:solidFill>
                  <a:srgbClr val="3A3B3D"/>
                </a:solidFill>
                <a:latin typeface="Calibri"/>
                <a:cs typeface="Calibri"/>
              </a:rPr>
              <a:t>review field</a:t>
            </a:r>
            <a:r>
              <a:rPr sz="1600" spc="-55" dirty="0">
                <a:solidFill>
                  <a:srgbClr val="3A3B3D"/>
                </a:solidFill>
                <a:latin typeface="Calibri"/>
                <a:cs typeface="Calibri"/>
              </a:rPr>
              <a:t> </a:t>
            </a:r>
            <a:r>
              <a:rPr sz="1600" spc="-10" dirty="0">
                <a:solidFill>
                  <a:srgbClr val="3A3B3D"/>
                </a:solidFill>
                <a:latin typeface="Calibri"/>
                <a:cs typeface="Calibri"/>
              </a:rPr>
              <a:t>materials</a:t>
            </a:r>
            <a:r>
              <a:rPr sz="1600" spc="-45" dirty="0">
                <a:solidFill>
                  <a:srgbClr val="3A3B3D"/>
                </a:solidFill>
                <a:latin typeface="Calibri"/>
                <a:cs typeface="Calibri"/>
              </a:rPr>
              <a:t> </a:t>
            </a:r>
            <a:r>
              <a:rPr sz="1600" spc="-10" dirty="0">
                <a:solidFill>
                  <a:srgbClr val="3A3B3D"/>
                </a:solidFill>
                <a:latin typeface="Calibri"/>
                <a:cs typeface="Calibri"/>
              </a:rPr>
              <a:t>electronically</a:t>
            </a:r>
            <a:r>
              <a:rPr sz="1600" spc="-60" dirty="0">
                <a:solidFill>
                  <a:srgbClr val="3A3B3D"/>
                </a:solidFill>
                <a:latin typeface="Calibri"/>
                <a:cs typeface="Calibri"/>
              </a:rPr>
              <a:t> </a:t>
            </a:r>
            <a:r>
              <a:rPr sz="1600" dirty="0">
                <a:solidFill>
                  <a:srgbClr val="3A3B3D"/>
                </a:solidFill>
                <a:latin typeface="Calibri"/>
                <a:cs typeface="Calibri"/>
              </a:rPr>
              <a:t>rather</a:t>
            </a:r>
            <a:r>
              <a:rPr sz="1600" spc="-25" dirty="0">
                <a:solidFill>
                  <a:srgbClr val="3A3B3D"/>
                </a:solidFill>
                <a:latin typeface="Calibri"/>
                <a:cs typeface="Calibri"/>
              </a:rPr>
              <a:t> </a:t>
            </a:r>
            <a:r>
              <a:rPr sz="1600" dirty="0">
                <a:solidFill>
                  <a:srgbClr val="3A3B3D"/>
                </a:solidFill>
                <a:latin typeface="Calibri"/>
                <a:cs typeface="Calibri"/>
              </a:rPr>
              <a:t>than</a:t>
            </a:r>
            <a:r>
              <a:rPr sz="1600" spc="-55" dirty="0">
                <a:solidFill>
                  <a:srgbClr val="3A3B3D"/>
                </a:solidFill>
                <a:latin typeface="Calibri"/>
                <a:cs typeface="Calibri"/>
              </a:rPr>
              <a:t> </a:t>
            </a:r>
            <a:r>
              <a:rPr sz="1600" dirty="0">
                <a:solidFill>
                  <a:srgbClr val="3A3B3D"/>
                </a:solidFill>
                <a:latin typeface="Calibri"/>
                <a:cs typeface="Calibri"/>
              </a:rPr>
              <a:t>in</a:t>
            </a:r>
            <a:r>
              <a:rPr sz="1600" spc="-40" dirty="0">
                <a:solidFill>
                  <a:srgbClr val="3A3B3D"/>
                </a:solidFill>
                <a:latin typeface="Calibri"/>
                <a:cs typeface="Calibri"/>
              </a:rPr>
              <a:t> </a:t>
            </a:r>
            <a:r>
              <a:rPr sz="1600" spc="-10" dirty="0">
                <a:solidFill>
                  <a:srgbClr val="3A3B3D"/>
                </a:solidFill>
                <a:latin typeface="Calibri"/>
                <a:cs typeface="Calibri"/>
              </a:rPr>
              <a:t>hardcopy.</a:t>
            </a:r>
            <a:endParaRPr sz="1600">
              <a:latin typeface="Calibri"/>
              <a:cs typeface="Calibri"/>
            </a:endParaRPr>
          </a:p>
          <a:p>
            <a:pPr marL="354965" marR="5080" indent="-342900">
              <a:lnSpc>
                <a:spcPct val="100000"/>
              </a:lnSpc>
              <a:spcBef>
                <a:spcPts val="385"/>
              </a:spcBef>
              <a:buFont typeface="Arial"/>
              <a:buChar char="•"/>
              <a:tabLst>
                <a:tab pos="354965" algn="l"/>
                <a:tab pos="355600" algn="l"/>
              </a:tabLst>
            </a:pPr>
            <a:r>
              <a:rPr sz="1600" spc="-75" dirty="0">
                <a:solidFill>
                  <a:srgbClr val="3A3B3D"/>
                </a:solidFill>
                <a:latin typeface="Calibri"/>
                <a:cs typeface="Calibri"/>
              </a:rPr>
              <a:t>To</a:t>
            </a:r>
            <a:r>
              <a:rPr sz="1600" spc="-20" dirty="0">
                <a:solidFill>
                  <a:srgbClr val="3A3B3D"/>
                </a:solidFill>
                <a:latin typeface="Calibri"/>
                <a:cs typeface="Calibri"/>
              </a:rPr>
              <a:t> </a:t>
            </a:r>
            <a:r>
              <a:rPr sz="1600" dirty="0">
                <a:solidFill>
                  <a:srgbClr val="3A3B3D"/>
                </a:solidFill>
                <a:latin typeface="Calibri"/>
                <a:cs typeface="Calibri"/>
              </a:rPr>
              <a:t>access</a:t>
            </a:r>
            <a:r>
              <a:rPr sz="1600" spc="-65" dirty="0">
                <a:solidFill>
                  <a:srgbClr val="3A3B3D"/>
                </a:solidFill>
                <a:latin typeface="Calibri"/>
                <a:cs typeface="Calibri"/>
              </a:rPr>
              <a:t> </a:t>
            </a:r>
            <a:r>
              <a:rPr sz="1600" dirty="0">
                <a:solidFill>
                  <a:srgbClr val="3A3B3D"/>
                </a:solidFill>
                <a:latin typeface="Calibri"/>
                <a:cs typeface="Calibri"/>
              </a:rPr>
              <a:t>or</a:t>
            </a:r>
            <a:r>
              <a:rPr sz="1600" spc="-30" dirty="0">
                <a:solidFill>
                  <a:srgbClr val="3A3B3D"/>
                </a:solidFill>
                <a:latin typeface="Calibri"/>
                <a:cs typeface="Calibri"/>
              </a:rPr>
              <a:t> </a:t>
            </a:r>
            <a:r>
              <a:rPr sz="1600" dirty="0">
                <a:solidFill>
                  <a:srgbClr val="3A3B3D"/>
                </a:solidFill>
                <a:latin typeface="Calibri"/>
                <a:cs typeface="Calibri"/>
              </a:rPr>
              <a:t>view</a:t>
            </a:r>
            <a:r>
              <a:rPr sz="1600" spc="-40" dirty="0">
                <a:solidFill>
                  <a:srgbClr val="3A3B3D"/>
                </a:solidFill>
                <a:latin typeface="Calibri"/>
                <a:cs typeface="Calibri"/>
              </a:rPr>
              <a:t> </a:t>
            </a:r>
            <a:r>
              <a:rPr sz="1600" dirty="0">
                <a:solidFill>
                  <a:srgbClr val="3A3B3D"/>
                </a:solidFill>
                <a:latin typeface="Calibri"/>
                <a:cs typeface="Calibri"/>
              </a:rPr>
              <a:t>your</a:t>
            </a:r>
            <a:r>
              <a:rPr sz="1600" spc="-20" dirty="0">
                <a:solidFill>
                  <a:srgbClr val="3A3B3D"/>
                </a:solidFill>
                <a:latin typeface="Calibri"/>
                <a:cs typeface="Calibri"/>
              </a:rPr>
              <a:t> </a:t>
            </a:r>
            <a:r>
              <a:rPr sz="1600" dirty="0">
                <a:solidFill>
                  <a:srgbClr val="3A3B3D"/>
                </a:solidFill>
                <a:latin typeface="Calibri"/>
                <a:cs typeface="Calibri"/>
              </a:rPr>
              <a:t>field</a:t>
            </a:r>
            <a:r>
              <a:rPr sz="1600" spc="-55" dirty="0">
                <a:solidFill>
                  <a:srgbClr val="3A3B3D"/>
                </a:solidFill>
                <a:latin typeface="Calibri"/>
                <a:cs typeface="Calibri"/>
              </a:rPr>
              <a:t> </a:t>
            </a:r>
            <a:r>
              <a:rPr sz="1600" dirty="0">
                <a:solidFill>
                  <a:srgbClr val="3A3B3D"/>
                </a:solidFill>
                <a:latin typeface="Calibri"/>
                <a:cs typeface="Calibri"/>
              </a:rPr>
              <a:t>forms</a:t>
            </a:r>
            <a:r>
              <a:rPr sz="1600" spc="-30" dirty="0">
                <a:solidFill>
                  <a:srgbClr val="3A3B3D"/>
                </a:solidFill>
                <a:latin typeface="Calibri"/>
                <a:cs typeface="Calibri"/>
              </a:rPr>
              <a:t> </a:t>
            </a:r>
            <a:r>
              <a:rPr sz="1600" dirty="0">
                <a:solidFill>
                  <a:srgbClr val="3A3B3D"/>
                </a:solidFill>
                <a:latin typeface="Calibri"/>
                <a:cs typeface="Calibri"/>
              </a:rPr>
              <a:t>simply</a:t>
            </a:r>
            <a:r>
              <a:rPr sz="1600" spc="-60" dirty="0">
                <a:solidFill>
                  <a:srgbClr val="3A3B3D"/>
                </a:solidFill>
                <a:latin typeface="Calibri"/>
                <a:cs typeface="Calibri"/>
              </a:rPr>
              <a:t> </a:t>
            </a:r>
            <a:r>
              <a:rPr sz="1600" dirty="0">
                <a:solidFill>
                  <a:srgbClr val="3A3B3D"/>
                </a:solidFill>
                <a:latin typeface="Calibri"/>
                <a:cs typeface="Calibri"/>
              </a:rPr>
              <a:t>click</a:t>
            </a:r>
            <a:r>
              <a:rPr sz="1600" spc="-55" dirty="0">
                <a:solidFill>
                  <a:srgbClr val="3A3B3D"/>
                </a:solidFill>
                <a:latin typeface="Calibri"/>
                <a:cs typeface="Calibri"/>
              </a:rPr>
              <a:t> </a:t>
            </a:r>
            <a:r>
              <a:rPr sz="1600" dirty="0">
                <a:solidFill>
                  <a:srgbClr val="3A3B3D"/>
                </a:solidFill>
                <a:latin typeface="Calibri"/>
                <a:cs typeface="Calibri"/>
              </a:rPr>
              <a:t>on</a:t>
            </a:r>
            <a:r>
              <a:rPr sz="1600" spc="-45" dirty="0">
                <a:solidFill>
                  <a:srgbClr val="3A3B3D"/>
                </a:solidFill>
                <a:latin typeface="Calibri"/>
                <a:cs typeface="Calibri"/>
              </a:rPr>
              <a:t> </a:t>
            </a:r>
            <a:r>
              <a:rPr sz="1600" dirty="0">
                <a:solidFill>
                  <a:srgbClr val="3A3B3D"/>
                </a:solidFill>
                <a:latin typeface="Calibri"/>
                <a:cs typeface="Calibri"/>
              </a:rPr>
              <a:t>“My</a:t>
            </a:r>
            <a:r>
              <a:rPr sz="1600" spc="-40" dirty="0">
                <a:solidFill>
                  <a:srgbClr val="3A3B3D"/>
                </a:solidFill>
                <a:latin typeface="Calibri"/>
                <a:cs typeface="Calibri"/>
              </a:rPr>
              <a:t> </a:t>
            </a:r>
            <a:r>
              <a:rPr sz="1600" dirty="0">
                <a:solidFill>
                  <a:srgbClr val="3A3B3D"/>
                </a:solidFill>
                <a:latin typeface="Calibri"/>
                <a:cs typeface="Calibri"/>
              </a:rPr>
              <a:t>Forms”</a:t>
            </a:r>
            <a:r>
              <a:rPr sz="1600" spc="-15" dirty="0">
                <a:solidFill>
                  <a:srgbClr val="3A3B3D"/>
                </a:solidFill>
                <a:latin typeface="Calibri"/>
                <a:cs typeface="Calibri"/>
              </a:rPr>
              <a:t> </a:t>
            </a:r>
            <a:r>
              <a:rPr sz="1600" dirty="0">
                <a:solidFill>
                  <a:srgbClr val="3A3B3D"/>
                </a:solidFill>
                <a:latin typeface="Calibri"/>
                <a:cs typeface="Calibri"/>
              </a:rPr>
              <a:t>on</a:t>
            </a:r>
            <a:r>
              <a:rPr sz="1600" spc="-35" dirty="0">
                <a:solidFill>
                  <a:srgbClr val="3A3B3D"/>
                </a:solidFill>
                <a:latin typeface="Calibri"/>
                <a:cs typeface="Calibri"/>
              </a:rPr>
              <a:t> </a:t>
            </a:r>
            <a:r>
              <a:rPr sz="1600" dirty="0">
                <a:solidFill>
                  <a:srgbClr val="3A3B3D"/>
                </a:solidFill>
                <a:latin typeface="Calibri"/>
                <a:cs typeface="Calibri"/>
              </a:rPr>
              <a:t>your</a:t>
            </a:r>
            <a:r>
              <a:rPr sz="1600" spc="-35" dirty="0">
                <a:solidFill>
                  <a:srgbClr val="3A3B3D"/>
                </a:solidFill>
                <a:latin typeface="Calibri"/>
                <a:cs typeface="Calibri"/>
              </a:rPr>
              <a:t> </a:t>
            </a:r>
            <a:r>
              <a:rPr sz="1600" dirty="0">
                <a:solidFill>
                  <a:srgbClr val="3A3B3D"/>
                </a:solidFill>
                <a:latin typeface="Calibri"/>
                <a:cs typeface="Calibri"/>
              </a:rPr>
              <a:t>IPT</a:t>
            </a:r>
            <a:r>
              <a:rPr sz="1600" spc="-50" dirty="0">
                <a:solidFill>
                  <a:srgbClr val="3A3B3D"/>
                </a:solidFill>
                <a:latin typeface="Calibri"/>
                <a:cs typeface="Calibri"/>
              </a:rPr>
              <a:t> </a:t>
            </a:r>
            <a:r>
              <a:rPr sz="1600" dirty="0">
                <a:solidFill>
                  <a:srgbClr val="3A3B3D"/>
                </a:solidFill>
                <a:latin typeface="Calibri"/>
                <a:cs typeface="Calibri"/>
              </a:rPr>
              <a:t>Home</a:t>
            </a:r>
            <a:r>
              <a:rPr sz="1600" spc="-25" dirty="0">
                <a:solidFill>
                  <a:srgbClr val="3A3B3D"/>
                </a:solidFill>
                <a:latin typeface="Calibri"/>
                <a:cs typeface="Calibri"/>
              </a:rPr>
              <a:t> </a:t>
            </a:r>
            <a:r>
              <a:rPr sz="1600" dirty="0">
                <a:solidFill>
                  <a:srgbClr val="3A3B3D"/>
                </a:solidFill>
                <a:latin typeface="Calibri"/>
                <a:cs typeface="Calibri"/>
              </a:rPr>
              <a:t>page.</a:t>
            </a:r>
            <a:r>
              <a:rPr sz="1600" spc="-55" dirty="0">
                <a:solidFill>
                  <a:srgbClr val="3A3B3D"/>
                </a:solidFill>
                <a:latin typeface="Calibri"/>
                <a:cs typeface="Calibri"/>
              </a:rPr>
              <a:t> </a:t>
            </a:r>
            <a:r>
              <a:rPr sz="1600" spc="-20" dirty="0">
                <a:solidFill>
                  <a:srgbClr val="3A3B3D"/>
                </a:solidFill>
                <a:latin typeface="Calibri"/>
                <a:cs typeface="Calibri"/>
              </a:rPr>
              <a:t>This </a:t>
            </a:r>
            <a:r>
              <a:rPr sz="1600" dirty="0">
                <a:solidFill>
                  <a:srgbClr val="3A3B3D"/>
                </a:solidFill>
                <a:latin typeface="Calibri"/>
                <a:cs typeface="Calibri"/>
              </a:rPr>
              <a:t>will</a:t>
            </a:r>
            <a:r>
              <a:rPr sz="1600" spc="-65" dirty="0">
                <a:solidFill>
                  <a:srgbClr val="3A3B3D"/>
                </a:solidFill>
                <a:latin typeface="Calibri"/>
                <a:cs typeface="Calibri"/>
              </a:rPr>
              <a:t> </a:t>
            </a:r>
            <a:r>
              <a:rPr sz="1600" dirty="0">
                <a:solidFill>
                  <a:srgbClr val="3A3B3D"/>
                </a:solidFill>
                <a:latin typeface="Calibri"/>
                <a:cs typeface="Calibri"/>
              </a:rPr>
              <a:t>open</a:t>
            </a:r>
            <a:r>
              <a:rPr sz="1600" spc="-45" dirty="0">
                <a:solidFill>
                  <a:srgbClr val="3A3B3D"/>
                </a:solidFill>
                <a:latin typeface="Calibri"/>
                <a:cs typeface="Calibri"/>
              </a:rPr>
              <a:t> </a:t>
            </a:r>
            <a:r>
              <a:rPr sz="1600" dirty="0">
                <a:solidFill>
                  <a:srgbClr val="3A3B3D"/>
                </a:solidFill>
                <a:latin typeface="Calibri"/>
                <a:cs typeface="Calibri"/>
              </a:rPr>
              <a:t>your</a:t>
            </a:r>
            <a:r>
              <a:rPr sz="1600" spc="-40" dirty="0">
                <a:solidFill>
                  <a:srgbClr val="3A3B3D"/>
                </a:solidFill>
                <a:latin typeface="Calibri"/>
                <a:cs typeface="Calibri"/>
              </a:rPr>
              <a:t> </a:t>
            </a:r>
            <a:r>
              <a:rPr sz="1600" dirty="0">
                <a:solidFill>
                  <a:srgbClr val="3A3B3D"/>
                </a:solidFill>
                <a:latin typeface="Calibri"/>
                <a:cs typeface="Calibri"/>
              </a:rPr>
              <a:t>online</a:t>
            </a:r>
            <a:r>
              <a:rPr sz="1600" spc="-55" dirty="0">
                <a:solidFill>
                  <a:srgbClr val="3A3B3D"/>
                </a:solidFill>
                <a:latin typeface="Calibri"/>
                <a:cs typeface="Calibri"/>
              </a:rPr>
              <a:t> </a:t>
            </a:r>
            <a:r>
              <a:rPr sz="1600" dirty="0">
                <a:solidFill>
                  <a:srgbClr val="3A3B3D"/>
                </a:solidFill>
                <a:latin typeface="Calibri"/>
                <a:cs typeface="Calibri"/>
              </a:rPr>
              <a:t>forms</a:t>
            </a:r>
            <a:r>
              <a:rPr sz="1600" spc="-35" dirty="0">
                <a:solidFill>
                  <a:srgbClr val="3A3B3D"/>
                </a:solidFill>
                <a:latin typeface="Calibri"/>
                <a:cs typeface="Calibri"/>
              </a:rPr>
              <a:t> </a:t>
            </a:r>
            <a:r>
              <a:rPr sz="1600" spc="-20" dirty="0">
                <a:solidFill>
                  <a:srgbClr val="3A3B3D"/>
                </a:solidFill>
                <a:latin typeface="Calibri"/>
                <a:cs typeface="Calibri"/>
              </a:rPr>
              <a:t>list.</a:t>
            </a:r>
            <a:endParaRPr sz="1600">
              <a:latin typeface="Calibri"/>
              <a:cs typeface="Calibri"/>
            </a:endParaRPr>
          </a:p>
        </p:txBody>
      </p:sp>
      <p:sp>
        <p:nvSpPr>
          <p:cNvPr id="4" name="object 4"/>
          <p:cNvSpPr txBox="1"/>
          <p:nvPr/>
        </p:nvSpPr>
        <p:spPr>
          <a:xfrm>
            <a:off x="993139" y="4780277"/>
            <a:ext cx="8064500" cy="1292860"/>
          </a:xfrm>
          <a:prstGeom prst="rect">
            <a:avLst/>
          </a:prstGeom>
        </p:spPr>
        <p:txBody>
          <a:bodyPr vert="horz" wrap="square" lIns="0" tIns="12065" rIns="0" bIns="0" rtlCol="0">
            <a:spAutoFit/>
          </a:bodyPr>
          <a:lstStyle/>
          <a:p>
            <a:pPr marL="354965" marR="5080" indent="-342900">
              <a:lnSpc>
                <a:spcPct val="100000"/>
              </a:lnSpc>
              <a:spcBef>
                <a:spcPts val="95"/>
              </a:spcBef>
              <a:buFont typeface="Arial"/>
              <a:buChar char="•"/>
              <a:tabLst>
                <a:tab pos="354965" algn="l"/>
                <a:tab pos="355600" algn="l"/>
              </a:tabLst>
            </a:pPr>
            <a:r>
              <a:rPr sz="1600" dirty="0">
                <a:solidFill>
                  <a:srgbClr val="3A3B3D"/>
                </a:solidFill>
                <a:latin typeface="Calibri"/>
                <a:cs typeface="Calibri"/>
              </a:rPr>
              <a:t>Once</a:t>
            </a:r>
            <a:r>
              <a:rPr sz="1600" spc="-40" dirty="0">
                <a:solidFill>
                  <a:srgbClr val="3A3B3D"/>
                </a:solidFill>
                <a:latin typeface="Calibri"/>
                <a:cs typeface="Calibri"/>
              </a:rPr>
              <a:t> </a:t>
            </a:r>
            <a:r>
              <a:rPr sz="1600" dirty="0">
                <a:solidFill>
                  <a:srgbClr val="3A3B3D"/>
                </a:solidFill>
                <a:latin typeface="Calibri"/>
                <a:cs typeface="Calibri"/>
              </a:rPr>
              <a:t>signed,</a:t>
            </a:r>
            <a:r>
              <a:rPr sz="1600" spc="-50" dirty="0">
                <a:solidFill>
                  <a:srgbClr val="3A3B3D"/>
                </a:solidFill>
                <a:latin typeface="Calibri"/>
                <a:cs typeface="Calibri"/>
              </a:rPr>
              <a:t> </a:t>
            </a:r>
            <a:r>
              <a:rPr sz="1600" dirty="0">
                <a:solidFill>
                  <a:srgbClr val="3A3B3D"/>
                </a:solidFill>
                <a:latin typeface="Calibri"/>
                <a:cs typeface="Calibri"/>
              </a:rPr>
              <a:t>the</a:t>
            </a:r>
            <a:r>
              <a:rPr sz="1600" spc="-45" dirty="0">
                <a:solidFill>
                  <a:srgbClr val="3A3B3D"/>
                </a:solidFill>
                <a:latin typeface="Calibri"/>
                <a:cs typeface="Calibri"/>
              </a:rPr>
              <a:t> </a:t>
            </a:r>
            <a:r>
              <a:rPr sz="1600" dirty="0">
                <a:solidFill>
                  <a:srgbClr val="3A3B3D"/>
                </a:solidFill>
                <a:latin typeface="Calibri"/>
                <a:cs typeface="Calibri"/>
              </a:rPr>
              <a:t>form</a:t>
            </a:r>
            <a:r>
              <a:rPr sz="1600" spc="-20" dirty="0">
                <a:solidFill>
                  <a:srgbClr val="3A3B3D"/>
                </a:solidFill>
                <a:latin typeface="Calibri"/>
                <a:cs typeface="Calibri"/>
              </a:rPr>
              <a:t> </a:t>
            </a:r>
            <a:r>
              <a:rPr sz="1600" dirty="0">
                <a:solidFill>
                  <a:srgbClr val="3A3B3D"/>
                </a:solidFill>
                <a:latin typeface="Calibri"/>
                <a:cs typeface="Calibri"/>
              </a:rPr>
              <a:t>(or</a:t>
            </a:r>
            <a:r>
              <a:rPr sz="1600" spc="-30" dirty="0">
                <a:solidFill>
                  <a:srgbClr val="3A3B3D"/>
                </a:solidFill>
                <a:latin typeface="Calibri"/>
                <a:cs typeface="Calibri"/>
              </a:rPr>
              <a:t> </a:t>
            </a:r>
            <a:r>
              <a:rPr sz="1600" dirty="0">
                <a:solidFill>
                  <a:srgbClr val="3A3B3D"/>
                </a:solidFill>
                <a:latin typeface="Calibri"/>
                <a:cs typeface="Calibri"/>
              </a:rPr>
              <a:t>form</a:t>
            </a:r>
            <a:r>
              <a:rPr sz="1600" spc="-30" dirty="0">
                <a:solidFill>
                  <a:srgbClr val="3A3B3D"/>
                </a:solidFill>
                <a:latin typeface="Calibri"/>
                <a:cs typeface="Calibri"/>
              </a:rPr>
              <a:t> </a:t>
            </a:r>
            <a:r>
              <a:rPr sz="1600" dirty="0">
                <a:solidFill>
                  <a:srgbClr val="3A3B3D"/>
                </a:solidFill>
                <a:latin typeface="Calibri"/>
                <a:cs typeface="Calibri"/>
              </a:rPr>
              <a:t>section)</a:t>
            </a:r>
            <a:r>
              <a:rPr sz="1600" spc="-30" dirty="0">
                <a:solidFill>
                  <a:srgbClr val="3A3B3D"/>
                </a:solidFill>
                <a:latin typeface="Calibri"/>
                <a:cs typeface="Calibri"/>
              </a:rPr>
              <a:t> </a:t>
            </a:r>
            <a:r>
              <a:rPr sz="1600" dirty="0">
                <a:solidFill>
                  <a:srgbClr val="3A3B3D"/>
                </a:solidFill>
                <a:latin typeface="Calibri"/>
                <a:cs typeface="Calibri"/>
              </a:rPr>
              <a:t>is</a:t>
            </a:r>
            <a:r>
              <a:rPr sz="1600" spc="-55" dirty="0">
                <a:solidFill>
                  <a:srgbClr val="3A3B3D"/>
                </a:solidFill>
                <a:latin typeface="Calibri"/>
                <a:cs typeface="Calibri"/>
              </a:rPr>
              <a:t> </a:t>
            </a:r>
            <a:r>
              <a:rPr sz="1600" spc="-10" dirty="0">
                <a:solidFill>
                  <a:srgbClr val="3A3B3D"/>
                </a:solidFill>
                <a:latin typeface="Calibri"/>
                <a:cs typeface="Calibri"/>
              </a:rPr>
              <a:t>locked</a:t>
            </a:r>
            <a:r>
              <a:rPr sz="1600" spc="-35" dirty="0">
                <a:solidFill>
                  <a:srgbClr val="3A3B3D"/>
                </a:solidFill>
                <a:latin typeface="Calibri"/>
                <a:cs typeface="Calibri"/>
              </a:rPr>
              <a:t> </a:t>
            </a:r>
            <a:r>
              <a:rPr sz="1600" dirty="0">
                <a:solidFill>
                  <a:srgbClr val="3A3B3D"/>
                </a:solidFill>
                <a:latin typeface="Calibri"/>
                <a:cs typeface="Calibri"/>
              </a:rPr>
              <a:t>and</a:t>
            </a:r>
            <a:r>
              <a:rPr sz="1600" spc="-55" dirty="0">
                <a:solidFill>
                  <a:srgbClr val="3A3B3D"/>
                </a:solidFill>
                <a:latin typeface="Calibri"/>
                <a:cs typeface="Calibri"/>
              </a:rPr>
              <a:t> </a:t>
            </a:r>
            <a:r>
              <a:rPr sz="1600" dirty="0">
                <a:solidFill>
                  <a:srgbClr val="3A3B3D"/>
                </a:solidFill>
                <a:latin typeface="Calibri"/>
                <a:cs typeface="Calibri"/>
              </a:rPr>
              <a:t>changes</a:t>
            </a:r>
            <a:r>
              <a:rPr sz="1600" spc="-50" dirty="0">
                <a:solidFill>
                  <a:srgbClr val="3A3B3D"/>
                </a:solidFill>
                <a:latin typeface="Calibri"/>
                <a:cs typeface="Calibri"/>
              </a:rPr>
              <a:t> </a:t>
            </a:r>
            <a:r>
              <a:rPr sz="1600" dirty="0">
                <a:solidFill>
                  <a:srgbClr val="3A3B3D"/>
                </a:solidFill>
                <a:latin typeface="Calibri"/>
                <a:cs typeface="Calibri"/>
              </a:rPr>
              <a:t>can</a:t>
            </a:r>
            <a:r>
              <a:rPr sz="1600" spc="-45" dirty="0">
                <a:solidFill>
                  <a:srgbClr val="3A3B3D"/>
                </a:solidFill>
                <a:latin typeface="Calibri"/>
                <a:cs typeface="Calibri"/>
              </a:rPr>
              <a:t> </a:t>
            </a:r>
            <a:r>
              <a:rPr sz="1600" dirty="0">
                <a:solidFill>
                  <a:srgbClr val="3A3B3D"/>
                </a:solidFill>
                <a:latin typeface="Calibri"/>
                <a:cs typeface="Calibri"/>
              </a:rPr>
              <a:t>no</a:t>
            </a:r>
            <a:r>
              <a:rPr sz="1600" spc="-40" dirty="0">
                <a:solidFill>
                  <a:srgbClr val="3A3B3D"/>
                </a:solidFill>
                <a:latin typeface="Calibri"/>
                <a:cs typeface="Calibri"/>
              </a:rPr>
              <a:t> </a:t>
            </a:r>
            <a:r>
              <a:rPr sz="1600" dirty="0">
                <a:solidFill>
                  <a:srgbClr val="3A3B3D"/>
                </a:solidFill>
                <a:latin typeface="Calibri"/>
                <a:cs typeface="Calibri"/>
              </a:rPr>
              <a:t>longer</a:t>
            </a:r>
            <a:r>
              <a:rPr sz="1600" spc="-40" dirty="0">
                <a:solidFill>
                  <a:srgbClr val="3A3B3D"/>
                </a:solidFill>
                <a:latin typeface="Calibri"/>
                <a:cs typeface="Calibri"/>
              </a:rPr>
              <a:t> </a:t>
            </a:r>
            <a:r>
              <a:rPr sz="1600" dirty="0">
                <a:solidFill>
                  <a:srgbClr val="3A3B3D"/>
                </a:solidFill>
                <a:latin typeface="Calibri"/>
                <a:cs typeface="Calibri"/>
              </a:rPr>
              <a:t>be</a:t>
            </a:r>
            <a:r>
              <a:rPr sz="1600" spc="-50" dirty="0">
                <a:solidFill>
                  <a:srgbClr val="3A3B3D"/>
                </a:solidFill>
                <a:latin typeface="Calibri"/>
                <a:cs typeface="Calibri"/>
              </a:rPr>
              <a:t> </a:t>
            </a:r>
            <a:r>
              <a:rPr sz="1600" dirty="0">
                <a:solidFill>
                  <a:srgbClr val="3A3B3D"/>
                </a:solidFill>
                <a:latin typeface="Calibri"/>
                <a:cs typeface="Calibri"/>
              </a:rPr>
              <a:t>made.</a:t>
            </a:r>
            <a:r>
              <a:rPr sz="1600" spc="-40" dirty="0">
                <a:solidFill>
                  <a:srgbClr val="3A3B3D"/>
                </a:solidFill>
                <a:latin typeface="Calibri"/>
                <a:cs typeface="Calibri"/>
              </a:rPr>
              <a:t> </a:t>
            </a:r>
            <a:r>
              <a:rPr sz="1600" spc="-50" dirty="0">
                <a:solidFill>
                  <a:srgbClr val="3A3B3D"/>
                </a:solidFill>
                <a:latin typeface="Calibri"/>
                <a:cs typeface="Calibri"/>
              </a:rPr>
              <a:t>A </a:t>
            </a:r>
            <a:r>
              <a:rPr sz="1600" dirty="0">
                <a:solidFill>
                  <a:srgbClr val="3A3B3D"/>
                </a:solidFill>
                <a:latin typeface="Calibri"/>
                <a:cs typeface="Calibri"/>
              </a:rPr>
              <a:t>signed</a:t>
            </a:r>
            <a:r>
              <a:rPr sz="1600" spc="-55" dirty="0">
                <a:solidFill>
                  <a:srgbClr val="3A3B3D"/>
                </a:solidFill>
                <a:latin typeface="Calibri"/>
                <a:cs typeface="Calibri"/>
              </a:rPr>
              <a:t> </a:t>
            </a:r>
            <a:r>
              <a:rPr sz="1600" dirty="0">
                <a:solidFill>
                  <a:srgbClr val="3A3B3D"/>
                </a:solidFill>
                <a:latin typeface="Calibri"/>
                <a:cs typeface="Calibri"/>
              </a:rPr>
              <a:t>form</a:t>
            </a:r>
            <a:r>
              <a:rPr sz="1600" spc="-25" dirty="0">
                <a:solidFill>
                  <a:srgbClr val="3A3B3D"/>
                </a:solidFill>
                <a:latin typeface="Calibri"/>
                <a:cs typeface="Calibri"/>
              </a:rPr>
              <a:t> </a:t>
            </a:r>
            <a:r>
              <a:rPr sz="1600" dirty="0">
                <a:solidFill>
                  <a:srgbClr val="3A3B3D"/>
                </a:solidFill>
                <a:latin typeface="Calibri"/>
                <a:cs typeface="Calibri"/>
              </a:rPr>
              <a:t>can</a:t>
            </a:r>
            <a:r>
              <a:rPr sz="1600" spc="-45" dirty="0">
                <a:solidFill>
                  <a:srgbClr val="3A3B3D"/>
                </a:solidFill>
                <a:latin typeface="Calibri"/>
                <a:cs typeface="Calibri"/>
              </a:rPr>
              <a:t> </a:t>
            </a:r>
            <a:r>
              <a:rPr sz="1600" dirty="0">
                <a:solidFill>
                  <a:srgbClr val="3A3B3D"/>
                </a:solidFill>
                <a:latin typeface="Calibri"/>
                <a:cs typeface="Calibri"/>
              </a:rPr>
              <a:t>still</a:t>
            </a:r>
            <a:r>
              <a:rPr sz="1600" spc="-70" dirty="0">
                <a:solidFill>
                  <a:srgbClr val="3A3B3D"/>
                </a:solidFill>
                <a:latin typeface="Calibri"/>
                <a:cs typeface="Calibri"/>
              </a:rPr>
              <a:t> </a:t>
            </a:r>
            <a:r>
              <a:rPr sz="1600" dirty="0">
                <a:solidFill>
                  <a:srgbClr val="3A3B3D"/>
                </a:solidFill>
                <a:latin typeface="Calibri"/>
                <a:cs typeface="Calibri"/>
              </a:rPr>
              <a:t>be</a:t>
            </a:r>
            <a:r>
              <a:rPr sz="1600" spc="-35" dirty="0">
                <a:solidFill>
                  <a:srgbClr val="3A3B3D"/>
                </a:solidFill>
                <a:latin typeface="Calibri"/>
                <a:cs typeface="Calibri"/>
              </a:rPr>
              <a:t> </a:t>
            </a:r>
            <a:r>
              <a:rPr sz="1600" dirty="0">
                <a:solidFill>
                  <a:srgbClr val="3A3B3D"/>
                </a:solidFill>
                <a:latin typeface="Calibri"/>
                <a:cs typeface="Calibri"/>
              </a:rPr>
              <a:t>viewed</a:t>
            </a:r>
            <a:r>
              <a:rPr sz="1600" spc="-20" dirty="0">
                <a:solidFill>
                  <a:srgbClr val="3A3B3D"/>
                </a:solidFill>
                <a:latin typeface="Calibri"/>
                <a:cs typeface="Calibri"/>
              </a:rPr>
              <a:t> </a:t>
            </a:r>
            <a:r>
              <a:rPr sz="1600" dirty="0">
                <a:solidFill>
                  <a:srgbClr val="3A3B3D"/>
                </a:solidFill>
                <a:latin typeface="Calibri"/>
                <a:cs typeface="Calibri"/>
              </a:rPr>
              <a:t>by</a:t>
            </a:r>
            <a:r>
              <a:rPr sz="1600" spc="-35" dirty="0">
                <a:solidFill>
                  <a:srgbClr val="3A3B3D"/>
                </a:solidFill>
                <a:latin typeface="Calibri"/>
                <a:cs typeface="Calibri"/>
              </a:rPr>
              <a:t> </a:t>
            </a:r>
            <a:r>
              <a:rPr sz="1600" dirty="0">
                <a:solidFill>
                  <a:srgbClr val="3A3B3D"/>
                </a:solidFill>
                <a:latin typeface="Calibri"/>
                <a:cs typeface="Calibri"/>
              </a:rPr>
              <a:t>the</a:t>
            </a:r>
            <a:r>
              <a:rPr sz="1600" spc="-45" dirty="0">
                <a:solidFill>
                  <a:srgbClr val="3A3B3D"/>
                </a:solidFill>
                <a:latin typeface="Calibri"/>
                <a:cs typeface="Calibri"/>
              </a:rPr>
              <a:t> </a:t>
            </a:r>
            <a:r>
              <a:rPr sz="1600" spc="-25" dirty="0">
                <a:solidFill>
                  <a:srgbClr val="3A3B3D"/>
                </a:solidFill>
                <a:latin typeface="Calibri"/>
                <a:cs typeface="Calibri"/>
              </a:rPr>
              <a:t>user,</a:t>
            </a:r>
            <a:r>
              <a:rPr sz="1600" spc="-35" dirty="0">
                <a:solidFill>
                  <a:srgbClr val="3A3B3D"/>
                </a:solidFill>
                <a:latin typeface="Calibri"/>
                <a:cs typeface="Calibri"/>
              </a:rPr>
              <a:t> </a:t>
            </a:r>
            <a:r>
              <a:rPr sz="1600" dirty="0">
                <a:solidFill>
                  <a:srgbClr val="3A3B3D"/>
                </a:solidFill>
                <a:latin typeface="Calibri"/>
                <a:cs typeface="Calibri"/>
              </a:rPr>
              <a:t>but</a:t>
            </a:r>
            <a:r>
              <a:rPr sz="1600" spc="-40" dirty="0">
                <a:solidFill>
                  <a:srgbClr val="3A3B3D"/>
                </a:solidFill>
                <a:latin typeface="Calibri"/>
                <a:cs typeface="Calibri"/>
              </a:rPr>
              <a:t> </a:t>
            </a:r>
            <a:r>
              <a:rPr sz="1600" dirty="0">
                <a:solidFill>
                  <a:srgbClr val="3A3B3D"/>
                </a:solidFill>
                <a:latin typeface="Calibri"/>
                <a:cs typeface="Calibri"/>
              </a:rPr>
              <a:t>no</a:t>
            </a:r>
            <a:r>
              <a:rPr sz="1600" spc="-30" dirty="0">
                <a:solidFill>
                  <a:srgbClr val="3A3B3D"/>
                </a:solidFill>
                <a:latin typeface="Calibri"/>
                <a:cs typeface="Calibri"/>
              </a:rPr>
              <a:t> </a:t>
            </a:r>
            <a:r>
              <a:rPr sz="1600" dirty="0">
                <a:solidFill>
                  <a:srgbClr val="3A3B3D"/>
                </a:solidFill>
                <a:latin typeface="Calibri"/>
                <a:cs typeface="Calibri"/>
              </a:rPr>
              <a:t>changes</a:t>
            </a:r>
            <a:r>
              <a:rPr sz="1600" spc="-45" dirty="0">
                <a:solidFill>
                  <a:srgbClr val="3A3B3D"/>
                </a:solidFill>
                <a:latin typeface="Calibri"/>
                <a:cs typeface="Calibri"/>
              </a:rPr>
              <a:t> </a:t>
            </a:r>
            <a:r>
              <a:rPr sz="1600" dirty="0">
                <a:solidFill>
                  <a:srgbClr val="3A3B3D"/>
                </a:solidFill>
                <a:latin typeface="Calibri"/>
                <a:cs typeface="Calibri"/>
              </a:rPr>
              <a:t>can</a:t>
            </a:r>
            <a:r>
              <a:rPr sz="1600" spc="-50" dirty="0">
                <a:solidFill>
                  <a:srgbClr val="3A3B3D"/>
                </a:solidFill>
                <a:latin typeface="Calibri"/>
                <a:cs typeface="Calibri"/>
              </a:rPr>
              <a:t> </a:t>
            </a:r>
            <a:r>
              <a:rPr sz="1600" dirty="0">
                <a:solidFill>
                  <a:srgbClr val="3A3B3D"/>
                </a:solidFill>
                <a:latin typeface="Calibri"/>
                <a:cs typeface="Calibri"/>
              </a:rPr>
              <a:t>be</a:t>
            </a:r>
            <a:r>
              <a:rPr sz="1600" spc="-35" dirty="0">
                <a:solidFill>
                  <a:srgbClr val="3A3B3D"/>
                </a:solidFill>
                <a:latin typeface="Calibri"/>
                <a:cs typeface="Calibri"/>
              </a:rPr>
              <a:t> </a:t>
            </a:r>
            <a:r>
              <a:rPr sz="1600" dirty="0">
                <a:solidFill>
                  <a:srgbClr val="3A3B3D"/>
                </a:solidFill>
                <a:latin typeface="Calibri"/>
                <a:cs typeface="Calibri"/>
              </a:rPr>
              <a:t>made.</a:t>
            </a:r>
            <a:r>
              <a:rPr sz="1600" spc="-40" dirty="0">
                <a:solidFill>
                  <a:srgbClr val="3A3B3D"/>
                </a:solidFill>
                <a:latin typeface="Calibri"/>
                <a:cs typeface="Calibri"/>
              </a:rPr>
              <a:t> </a:t>
            </a:r>
            <a:r>
              <a:rPr sz="1600" dirty="0">
                <a:solidFill>
                  <a:srgbClr val="3A3B3D"/>
                </a:solidFill>
                <a:latin typeface="Calibri"/>
                <a:cs typeface="Calibri"/>
              </a:rPr>
              <a:t>Final</a:t>
            </a:r>
            <a:r>
              <a:rPr sz="1600" spc="-60" dirty="0">
                <a:solidFill>
                  <a:srgbClr val="3A3B3D"/>
                </a:solidFill>
                <a:latin typeface="Calibri"/>
                <a:cs typeface="Calibri"/>
              </a:rPr>
              <a:t> </a:t>
            </a:r>
            <a:r>
              <a:rPr sz="1600" spc="-10" dirty="0">
                <a:solidFill>
                  <a:srgbClr val="3A3B3D"/>
                </a:solidFill>
                <a:latin typeface="Calibri"/>
                <a:cs typeface="Calibri"/>
              </a:rPr>
              <a:t>signatures</a:t>
            </a:r>
            <a:r>
              <a:rPr sz="1600" spc="-45" dirty="0">
                <a:solidFill>
                  <a:srgbClr val="3A3B3D"/>
                </a:solidFill>
                <a:latin typeface="Calibri"/>
                <a:cs typeface="Calibri"/>
              </a:rPr>
              <a:t> </a:t>
            </a:r>
            <a:r>
              <a:rPr sz="1600" spc="-20" dirty="0">
                <a:solidFill>
                  <a:srgbClr val="3A3B3D"/>
                </a:solidFill>
                <a:latin typeface="Calibri"/>
                <a:cs typeface="Calibri"/>
              </a:rPr>
              <a:t>lock </a:t>
            </a:r>
            <a:r>
              <a:rPr sz="1600" dirty="0">
                <a:solidFill>
                  <a:srgbClr val="3A3B3D"/>
                </a:solidFill>
                <a:latin typeface="Calibri"/>
                <a:cs typeface="Calibri"/>
              </a:rPr>
              <a:t>the</a:t>
            </a:r>
            <a:r>
              <a:rPr sz="1600" spc="-55" dirty="0">
                <a:solidFill>
                  <a:srgbClr val="3A3B3D"/>
                </a:solidFill>
                <a:latin typeface="Calibri"/>
                <a:cs typeface="Calibri"/>
              </a:rPr>
              <a:t> </a:t>
            </a:r>
            <a:r>
              <a:rPr sz="1600" dirty="0">
                <a:solidFill>
                  <a:srgbClr val="3A3B3D"/>
                </a:solidFill>
                <a:latin typeface="Calibri"/>
                <a:cs typeface="Calibri"/>
              </a:rPr>
              <a:t>entire</a:t>
            </a:r>
            <a:r>
              <a:rPr sz="1600" spc="-35" dirty="0">
                <a:solidFill>
                  <a:srgbClr val="3A3B3D"/>
                </a:solidFill>
                <a:latin typeface="Calibri"/>
                <a:cs typeface="Calibri"/>
              </a:rPr>
              <a:t> </a:t>
            </a:r>
            <a:r>
              <a:rPr sz="1600" spc="-20" dirty="0">
                <a:solidFill>
                  <a:srgbClr val="3A3B3D"/>
                </a:solidFill>
                <a:latin typeface="Calibri"/>
                <a:cs typeface="Calibri"/>
              </a:rPr>
              <a:t>form.</a:t>
            </a:r>
            <a:endParaRPr sz="1600">
              <a:latin typeface="Calibri"/>
              <a:cs typeface="Calibri"/>
            </a:endParaRPr>
          </a:p>
          <a:p>
            <a:pPr marL="354965" marR="630555" indent="-342900">
              <a:lnSpc>
                <a:spcPct val="100000"/>
              </a:lnSpc>
              <a:spcBef>
                <a:spcPts val="384"/>
              </a:spcBef>
              <a:buFont typeface="Arial"/>
              <a:buChar char="•"/>
              <a:tabLst>
                <a:tab pos="354965" algn="l"/>
                <a:tab pos="355600" algn="l"/>
              </a:tabLst>
            </a:pPr>
            <a:r>
              <a:rPr sz="1600" spc="-40" dirty="0">
                <a:solidFill>
                  <a:srgbClr val="3A3B3D"/>
                </a:solidFill>
                <a:latin typeface="Calibri"/>
                <a:cs typeface="Calibri"/>
              </a:rPr>
              <a:t>You</a:t>
            </a:r>
            <a:r>
              <a:rPr sz="1600" spc="-65" dirty="0">
                <a:solidFill>
                  <a:srgbClr val="3A3B3D"/>
                </a:solidFill>
                <a:latin typeface="Calibri"/>
                <a:cs typeface="Calibri"/>
              </a:rPr>
              <a:t> </a:t>
            </a:r>
            <a:r>
              <a:rPr sz="1600" dirty="0">
                <a:solidFill>
                  <a:srgbClr val="3A3B3D"/>
                </a:solidFill>
                <a:latin typeface="Calibri"/>
                <a:cs typeface="Calibri"/>
              </a:rPr>
              <a:t>can</a:t>
            </a:r>
            <a:r>
              <a:rPr sz="1600" spc="-50" dirty="0">
                <a:solidFill>
                  <a:srgbClr val="3A3B3D"/>
                </a:solidFill>
                <a:latin typeface="Calibri"/>
                <a:cs typeface="Calibri"/>
              </a:rPr>
              <a:t> </a:t>
            </a:r>
            <a:r>
              <a:rPr sz="1600" dirty="0">
                <a:solidFill>
                  <a:srgbClr val="3A3B3D"/>
                </a:solidFill>
                <a:latin typeface="Calibri"/>
                <a:cs typeface="Calibri"/>
              </a:rPr>
              <a:t>click</a:t>
            </a:r>
            <a:r>
              <a:rPr sz="1600" spc="-55" dirty="0">
                <a:solidFill>
                  <a:srgbClr val="3A3B3D"/>
                </a:solidFill>
                <a:latin typeface="Calibri"/>
                <a:cs typeface="Calibri"/>
              </a:rPr>
              <a:t> </a:t>
            </a:r>
            <a:r>
              <a:rPr sz="1600" dirty="0">
                <a:solidFill>
                  <a:srgbClr val="3A3B3D"/>
                </a:solidFill>
                <a:latin typeface="Calibri"/>
                <a:cs typeface="Calibri"/>
              </a:rPr>
              <a:t>the</a:t>
            </a:r>
            <a:r>
              <a:rPr sz="1600" spc="-50" dirty="0">
                <a:solidFill>
                  <a:srgbClr val="3A3B3D"/>
                </a:solidFill>
                <a:latin typeface="Calibri"/>
                <a:cs typeface="Calibri"/>
              </a:rPr>
              <a:t> </a:t>
            </a:r>
            <a:r>
              <a:rPr sz="1600" dirty="0">
                <a:solidFill>
                  <a:srgbClr val="3A3B3D"/>
                </a:solidFill>
                <a:latin typeface="Calibri"/>
                <a:cs typeface="Calibri"/>
              </a:rPr>
              <a:t>“Hide</a:t>
            </a:r>
            <a:r>
              <a:rPr sz="1600" spc="-45" dirty="0">
                <a:solidFill>
                  <a:srgbClr val="3A3B3D"/>
                </a:solidFill>
                <a:latin typeface="Calibri"/>
                <a:cs typeface="Calibri"/>
              </a:rPr>
              <a:t> </a:t>
            </a:r>
            <a:r>
              <a:rPr sz="1600" spc="-10" dirty="0">
                <a:solidFill>
                  <a:srgbClr val="3A3B3D"/>
                </a:solidFill>
                <a:latin typeface="Calibri"/>
                <a:cs typeface="Calibri"/>
              </a:rPr>
              <a:t>Completed</a:t>
            </a:r>
            <a:r>
              <a:rPr sz="1600" spc="-35" dirty="0">
                <a:solidFill>
                  <a:srgbClr val="3A3B3D"/>
                </a:solidFill>
                <a:latin typeface="Calibri"/>
                <a:cs typeface="Calibri"/>
              </a:rPr>
              <a:t> </a:t>
            </a:r>
            <a:r>
              <a:rPr sz="1600" dirty="0">
                <a:solidFill>
                  <a:srgbClr val="3A3B3D"/>
                </a:solidFill>
                <a:latin typeface="Calibri"/>
                <a:cs typeface="Calibri"/>
              </a:rPr>
              <a:t>Forms”</a:t>
            </a:r>
            <a:r>
              <a:rPr sz="1600" spc="-15" dirty="0">
                <a:solidFill>
                  <a:srgbClr val="3A3B3D"/>
                </a:solidFill>
                <a:latin typeface="Calibri"/>
                <a:cs typeface="Calibri"/>
              </a:rPr>
              <a:t> </a:t>
            </a:r>
            <a:r>
              <a:rPr sz="1600" spc="-10" dirty="0">
                <a:solidFill>
                  <a:srgbClr val="3A3B3D"/>
                </a:solidFill>
                <a:latin typeface="Calibri"/>
                <a:cs typeface="Calibri"/>
              </a:rPr>
              <a:t>checkbox</a:t>
            </a:r>
            <a:r>
              <a:rPr sz="1600" spc="-25" dirty="0">
                <a:solidFill>
                  <a:srgbClr val="3A3B3D"/>
                </a:solidFill>
                <a:latin typeface="Calibri"/>
                <a:cs typeface="Calibri"/>
              </a:rPr>
              <a:t> </a:t>
            </a:r>
            <a:r>
              <a:rPr sz="1600" dirty="0">
                <a:solidFill>
                  <a:srgbClr val="3A3B3D"/>
                </a:solidFill>
                <a:latin typeface="Calibri"/>
                <a:cs typeface="Calibri"/>
              </a:rPr>
              <a:t>to</a:t>
            </a:r>
            <a:r>
              <a:rPr sz="1600" spc="-50" dirty="0">
                <a:solidFill>
                  <a:srgbClr val="3A3B3D"/>
                </a:solidFill>
                <a:latin typeface="Calibri"/>
                <a:cs typeface="Calibri"/>
              </a:rPr>
              <a:t> </a:t>
            </a:r>
            <a:r>
              <a:rPr sz="1600" dirty="0">
                <a:solidFill>
                  <a:srgbClr val="3A3B3D"/>
                </a:solidFill>
                <a:latin typeface="Calibri"/>
                <a:cs typeface="Calibri"/>
              </a:rPr>
              <a:t>remove</a:t>
            </a:r>
            <a:r>
              <a:rPr sz="1600" spc="-15" dirty="0">
                <a:solidFill>
                  <a:srgbClr val="3A3B3D"/>
                </a:solidFill>
                <a:latin typeface="Calibri"/>
                <a:cs typeface="Calibri"/>
              </a:rPr>
              <a:t> </a:t>
            </a:r>
            <a:r>
              <a:rPr sz="1600" spc="-10" dirty="0">
                <a:solidFill>
                  <a:srgbClr val="3A3B3D"/>
                </a:solidFill>
                <a:latin typeface="Calibri"/>
                <a:cs typeface="Calibri"/>
              </a:rPr>
              <a:t>completed</a:t>
            </a:r>
            <a:r>
              <a:rPr sz="1600" spc="-30" dirty="0">
                <a:solidFill>
                  <a:srgbClr val="3A3B3D"/>
                </a:solidFill>
                <a:latin typeface="Calibri"/>
                <a:cs typeface="Calibri"/>
              </a:rPr>
              <a:t> </a:t>
            </a:r>
            <a:r>
              <a:rPr sz="1600" dirty="0">
                <a:solidFill>
                  <a:srgbClr val="3A3B3D"/>
                </a:solidFill>
                <a:latin typeface="Calibri"/>
                <a:cs typeface="Calibri"/>
              </a:rPr>
              <a:t>forms</a:t>
            </a:r>
            <a:r>
              <a:rPr sz="1600" spc="-25" dirty="0">
                <a:solidFill>
                  <a:srgbClr val="3A3B3D"/>
                </a:solidFill>
                <a:latin typeface="Calibri"/>
                <a:cs typeface="Calibri"/>
              </a:rPr>
              <a:t> </a:t>
            </a:r>
            <a:r>
              <a:rPr sz="1600" spc="-20" dirty="0">
                <a:solidFill>
                  <a:srgbClr val="3A3B3D"/>
                </a:solidFill>
                <a:latin typeface="Calibri"/>
                <a:cs typeface="Calibri"/>
              </a:rPr>
              <a:t>from </a:t>
            </a:r>
            <a:r>
              <a:rPr sz="1600" spc="-10" dirty="0">
                <a:solidFill>
                  <a:srgbClr val="3A3B3D"/>
                </a:solidFill>
                <a:latin typeface="Calibri"/>
                <a:cs typeface="Calibri"/>
              </a:rPr>
              <a:t>previous</a:t>
            </a:r>
            <a:r>
              <a:rPr sz="1600" spc="-25" dirty="0">
                <a:solidFill>
                  <a:srgbClr val="3A3B3D"/>
                </a:solidFill>
                <a:latin typeface="Calibri"/>
                <a:cs typeface="Calibri"/>
              </a:rPr>
              <a:t> </a:t>
            </a:r>
            <a:r>
              <a:rPr sz="1600" spc="-10" dirty="0">
                <a:solidFill>
                  <a:srgbClr val="3A3B3D"/>
                </a:solidFill>
                <a:latin typeface="Calibri"/>
                <a:cs typeface="Calibri"/>
              </a:rPr>
              <a:t>semesters</a:t>
            </a:r>
            <a:r>
              <a:rPr sz="1600" spc="-15" dirty="0">
                <a:solidFill>
                  <a:srgbClr val="3A3B3D"/>
                </a:solidFill>
                <a:latin typeface="Calibri"/>
                <a:cs typeface="Calibri"/>
              </a:rPr>
              <a:t> </a:t>
            </a:r>
            <a:r>
              <a:rPr sz="1600" dirty="0">
                <a:solidFill>
                  <a:srgbClr val="3A3B3D"/>
                </a:solidFill>
                <a:latin typeface="Calibri"/>
                <a:cs typeface="Calibri"/>
              </a:rPr>
              <a:t>from</a:t>
            </a:r>
            <a:r>
              <a:rPr sz="1600" spc="-35" dirty="0">
                <a:solidFill>
                  <a:srgbClr val="3A3B3D"/>
                </a:solidFill>
                <a:latin typeface="Calibri"/>
                <a:cs typeface="Calibri"/>
              </a:rPr>
              <a:t> </a:t>
            </a:r>
            <a:r>
              <a:rPr sz="1600" dirty="0">
                <a:solidFill>
                  <a:srgbClr val="3A3B3D"/>
                </a:solidFill>
                <a:latin typeface="Calibri"/>
                <a:cs typeface="Calibri"/>
              </a:rPr>
              <a:t>the</a:t>
            </a:r>
            <a:r>
              <a:rPr sz="1600" spc="-40" dirty="0">
                <a:solidFill>
                  <a:srgbClr val="3A3B3D"/>
                </a:solidFill>
                <a:latin typeface="Calibri"/>
                <a:cs typeface="Calibri"/>
              </a:rPr>
              <a:t> </a:t>
            </a:r>
            <a:r>
              <a:rPr sz="1600" spc="-20" dirty="0">
                <a:solidFill>
                  <a:srgbClr val="3A3B3D"/>
                </a:solidFill>
                <a:latin typeface="Calibri"/>
                <a:cs typeface="Calibri"/>
              </a:rPr>
              <a:t>list.</a:t>
            </a:r>
            <a:endParaRPr sz="1600">
              <a:latin typeface="Calibri"/>
              <a:cs typeface="Calibri"/>
            </a:endParaRPr>
          </a:p>
        </p:txBody>
      </p:sp>
      <p:pic>
        <p:nvPicPr>
          <p:cNvPr id="5" name="object 5" descr="Screenshot of an online form list for Smokey Volunteer showing various form types related to field practicum and placement, including acknowledgment, learning plan, time sheet, evaluation, and dismissal forms. The table includes columns for template links, batch name, form ID, status indicators, assigned personnel, and scheduled due dates ranging from May to September 2018.&#10;"/>
          <p:cNvPicPr/>
          <p:nvPr/>
        </p:nvPicPr>
        <p:blipFill>
          <a:blip r:embed="rId2" cstate="print"/>
          <a:stretch>
            <a:fillRect/>
          </a:stretch>
        </p:blipFill>
        <p:spPr>
          <a:xfrm>
            <a:off x="1530096" y="2912364"/>
            <a:ext cx="6841235" cy="1900427"/>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065" rIns="0" bIns="0" rtlCol="0">
            <a:spAutoFit/>
          </a:bodyPr>
          <a:lstStyle/>
          <a:p>
            <a:pPr marL="10795">
              <a:lnSpc>
                <a:spcPct val="100000"/>
              </a:lnSpc>
              <a:spcBef>
                <a:spcPts val="95"/>
              </a:spcBef>
            </a:pPr>
            <a:r>
              <a:rPr dirty="0"/>
              <a:t>Learning</a:t>
            </a:r>
            <a:r>
              <a:rPr spc="-70" dirty="0"/>
              <a:t> </a:t>
            </a:r>
            <a:r>
              <a:rPr dirty="0"/>
              <a:t>Plan</a:t>
            </a:r>
            <a:r>
              <a:rPr spc="-75" dirty="0"/>
              <a:t> </a:t>
            </a:r>
            <a:r>
              <a:rPr dirty="0"/>
              <a:t>&amp;</a:t>
            </a:r>
            <a:r>
              <a:rPr spc="-80" dirty="0"/>
              <a:t> </a:t>
            </a:r>
            <a:r>
              <a:rPr spc="-10" dirty="0"/>
              <a:t>Evaluation</a:t>
            </a:r>
            <a:r>
              <a:rPr spc="-65" dirty="0"/>
              <a:t> </a:t>
            </a:r>
            <a:r>
              <a:rPr spc="-10" dirty="0"/>
              <a:t>Forms</a:t>
            </a:r>
          </a:p>
        </p:txBody>
      </p:sp>
      <p:sp>
        <p:nvSpPr>
          <p:cNvPr id="3" name="object 3"/>
          <p:cNvSpPr txBox="1"/>
          <p:nvPr/>
        </p:nvSpPr>
        <p:spPr>
          <a:xfrm>
            <a:off x="993139" y="1717039"/>
            <a:ext cx="7328534" cy="4719955"/>
          </a:xfrm>
          <a:prstGeom prst="rect">
            <a:avLst/>
          </a:prstGeom>
        </p:spPr>
        <p:txBody>
          <a:bodyPr vert="horz" wrap="square" lIns="0" tIns="12700" rIns="0" bIns="0" rtlCol="0">
            <a:spAutoFit/>
          </a:bodyPr>
          <a:lstStyle/>
          <a:p>
            <a:pPr marL="299085" marR="318770" indent="-287020">
              <a:lnSpc>
                <a:spcPct val="100000"/>
              </a:lnSpc>
              <a:spcBef>
                <a:spcPts val="100"/>
              </a:spcBef>
              <a:buFont typeface="Arial"/>
              <a:buChar char="•"/>
              <a:tabLst>
                <a:tab pos="299085" algn="l"/>
                <a:tab pos="299720" algn="l"/>
              </a:tabLst>
            </a:pPr>
            <a:r>
              <a:rPr sz="1400" dirty="0">
                <a:solidFill>
                  <a:srgbClr val="3C3C3E"/>
                </a:solidFill>
                <a:latin typeface="Calibri"/>
                <a:cs typeface="Calibri"/>
              </a:rPr>
              <a:t>The</a:t>
            </a:r>
            <a:r>
              <a:rPr sz="1400" spc="-30" dirty="0">
                <a:solidFill>
                  <a:srgbClr val="3C3C3E"/>
                </a:solidFill>
                <a:latin typeface="Calibri"/>
                <a:cs typeface="Calibri"/>
              </a:rPr>
              <a:t> </a:t>
            </a:r>
            <a:r>
              <a:rPr sz="1400" dirty="0">
                <a:solidFill>
                  <a:srgbClr val="3C3C3E"/>
                </a:solidFill>
                <a:latin typeface="Calibri"/>
                <a:cs typeface="Calibri"/>
              </a:rPr>
              <a:t>learning</a:t>
            </a:r>
            <a:r>
              <a:rPr sz="1400" spc="-10" dirty="0">
                <a:solidFill>
                  <a:srgbClr val="3C3C3E"/>
                </a:solidFill>
                <a:latin typeface="Calibri"/>
                <a:cs typeface="Calibri"/>
              </a:rPr>
              <a:t> </a:t>
            </a:r>
            <a:r>
              <a:rPr sz="1400" dirty="0">
                <a:solidFill>
                  <a:srgbClr val="3C3C3E"/>
                </a:solidFill>
                <a:latin typeface="Calibri"/>
                <a:cs typeface="Calibri"/>
              </a:rPr>
              <a:t>plan</a:t>
            </a:r>
            <a:r>
              <a:rPr sz="1400" spc="-25" dirty="0">
                <a:solidFill>
                  <a:srgbClr val="3C3C3E"/>
                </a:solidFill>
                <a:latin typeface="Calibri"/>
                <a:cs typeface="Calibri"/>
              </a:rPr>
              <a:t> </a:t>
            </a:r>
            <a:r>
              <a:rPr sz="1400" dirty="0">
                <a:solidFill>
                  <a:srgbClr val="3C3C3E"/>
                </a:solidFill>
                <a:latin typeface="Calibri"/>
                <a:cs typeface="Calibri"/>
              </a:rPr>
              <a:t>serves</a:t>
            </a:r>
            <a:r>
              <a:rPr sz="1400" spc="-30" dirty="0">
                <a:solidFill>
                  <a:srgbClr val="3C3C3E"/>
                </a:solidFill>
                <a:latin typeface="Calibri"/>
                <a:cs typeface="Calibri"/>
              </a:rPr>
              <a:t> </a:t>
            </a:r>
            <a:r>
              <a:rPr sz="1400" dirty="0">
                <a:solidFill>
                  <a:srgbClr val="3C3C3E"/>
                </a:solidFill>
                <a:latin typeface="Calibri"/>
                <a:cs typeface="Calibri"/>
              </a:rPr>
              <a:t>as</a:t>
            </a:r>
            <a:r>
              <a:rPr sz="1400" spc="-25" dirty="0">
                <a:solidFill>
                  <a:srgbClr val="3C3C3E"/>
                </a:solidFill>
                <a:latin typeface="Calibri"/>
                <a:cs typeface="Calibri"/>
              </a:rPr>
              <a:t> </a:t>
            </a:r>
            <a:r>
              <a:rPr sz="1400" dirty="0">
                <a:solidFill>
                  <a:srgbClr val="3C3C3E"/>
                </a:solidFill>
                <a:latin typeface="Calibri"/>
                <a:cs typeface="Calibri"/>
              </a:rPr>
              <a:t>a</a:t>
            </a:r>
            <a:r>
              <a:rPr sz="1400" spc="-35" dirty="0">
                <a:solidFill>
                  <a:srgbClr val="3C3C3E"/>
                </a:solidFill>
                <a:latin typeface="Calibri"/>
                <a:cs typeface="Calibri"/>
              </a:rPr>
              <a:t> </a:t>
            </a:r>
            <a:r>
              <a:rPr sz="1400" dirty="0">
                <a:solidFill>
                  <a:srgbClr val="3C3C3E"/>
                </a:solidFill>
                <a:latin typeface="Calibri"/>
                <a:cs typeface="Calibri"/>
              </a:rPr>
              <a:t>guide</a:t>
            </a:r>
            <a:r>
              <a:rPr sz="1400" spc="-10" dirty="0">
                <a:solidFill>
                  <a:srgbClr val="3C3C3E"/>
                </a:solidFill>
                <a:latin typeface="Calibri"/>
                <a:cs typeface="Calibri"/>
              </a:rPr>
              <a:t> </a:t>
            </a:r>
            <a:r>
              <a:rPr sz="1400" dirty="0">
                <a:solidFill>
                  <a:srgbClr val="3C3C3E"/>
                </a:solidFill>
                <a:latin typeface="Calibri"/>
                <a:cs typeface="Calibri"/>
              </a:rPr>
              <a:t>to</a:t>
            </a:r>
            <a:r>
              <a:rPr sz="1400" spc="-30" dirty="0">
                <a:solidFill>
                  <a:srgbClr val="3C3C3E"/>
                </a:solidFill>
                <a:latin typeface="Calibri"/>
                <a:cs typeface="Calibri"/>
              </a:rPr>
              <a:t> </a:t>
            </a:r>
            <a:r>
              <a:rPr sz="1400" dirty="0">
                <a:solidFill>
                  <a:srgbClr val="3C3C3E"/>
                </a:solidFill>
                <a:latin typeface="Calibri"/>
                <a:cs typeface="Calibri"/>
              </a:rPr>
              <a:t>direct</a:t>
            </a:r>
            <a:r>
              <a:rPr sz="1400" spc="-10" dirty="0">
                <a:solidFill>
                  <a:srgbClr val="3C3C3E"/>
                </a:solidFill>
                <a:latin typeface="Calibri"/>
                <a:cs typeface="Calibri"/>
              </a:rPr>
              <a:t> </a:t>
            </a:r>
            <a:r>
              <a:rPr sz="1400" dirty="0">
                <a:solidFill>
                  <a:srgbClr val="3C3C3E"/>
                </a:solidFill>
                <a:latin typeface="Calibri"/>
                <a:cs typeface="Calibri"/>
              </a:rPr>
              <a:t>and</a:t>
            </a:r>
            <a:r>
              <a:rPr sz="1400" spc="-20" dirty="0">
                <a:solidFill>
                  <a:srgbClr val="3C3C3E"/>
                </a:solidFill>
                <a:latin typeface="Calibri"/>
                <a:cs typeface="Calibri"/>
              </a:rPr>
              <a:t> </a:t>
            </a:r>
            <a:r>
              <a:rPr sz="1400" dirty="0">
                <a:solidFill>
                  <a:srgbClr val="3C3C3E"/>
                </a:solidFill>
                <a:latin typeface="Calibri"/>
                <a:cs typeface="Calibri"/>
              </a:rPr>
              <a:t>monitor</a:t>
            </a:r>
            <a:r>
              <a:rPr sz="1400" spc="-40" dirty="0">
                <a:solidFill>
                  <a:srgbClr val="3C3C3E"/>
                </a:solidFill>
                <a:latin typeface="Calibri"/>
                <a:cs typeface="Calibri"/>
              </a:rPr>
              <a:t> </a:t>
            </a:r>
            <a:r>
              <a:rPr sz="1400" dirty="0">
                <a:solidFill>
                  <a:srgbClr val="3C3C3E"/>
                </a:solidFill>
                <a:latin typeface="Calibri"/>
                <a:cs typeface="Calibri"/>
              </a:rPr>
              <a:t>the</a:t>
            </a:r>
            <a:r>
              <a:rPr sz="1400" spc="-20" dirty="0">
                <a:solidFill>
                  <a:srgbClr val="3C3C3E"/>
                </a:solidFill>
                <a:latin typeface="Calibri"/>
                <a:cs typeface="Calibri"/>
              </a:rPr>
              <a:t> </a:t>
            </a:r>
            <a:r>
              <a:rPr sz="1400" dirty="0">
                <a:solidFill>
                  <a:srgbClr val="3C3C3E"/>
                </a:solidFill>
                <a:latin typeface="Calibri"/>
                <a:cs typeface="Calibri"/>
              </a:rPr>
              <a:t>student’s</a:t>
            </a:r>
            <a:r>
              <a:rPr sz="1400" spc="5" dirty="0">
                <a:solidFill>
                  <a:srgbClr val="3C3C3E"/>
                </a:solidFill>
                <a:latin typeface="Calibri"/>
                <a:cs typeface="Calibri"/>
              </a:rPr>
              <a:t> </a:t>
            </a:r>
            <a:r>
              <a:rPr sz="1400" dirty="0">
                <a:solidFill>
                  <a:srgbClr val="3C3C3E"/>
                </a:solidFill>
                <a:latin typeface="Calibri"/>
                <a:cs typeface="Calibri"/>
              </a:rPr>
              <a:t>learning</a:t>
            </a:r>
            <a:r>
              <a:rPr sz="1400" spc="-20" dirty="0">
                <a:solidFill>
                  <a:srgbClr val="3C3C3E"/>
                </a:solidFill>
                <a:latin typeface="Calibri"/>
                <a:cs typeface="Calibri"/>
              </a:rPr>
              <a:t> </a:t>
            </a:r>
            <a:r>
              <a:rPr sz="1400" dirty="0">
                <a:solidFill>
                  <a:srgbClr val="3C3C3E"/>
                </a:solidFill>
                <a:latin typeface="Calibri"/>
                <a:cs typeface="Calibri"/>
              </a:rPr>
              <a:t>and</a:t>
            </a:r>
            <a:r>
              <a:rPr sz="1400" spc="-15" dirty="0">
                <a:solidFill>
                  <a:srgbClr val="3C3C3E"/>
                </a:solidFill>
                <a:latin typeface="Calibri"/>
                <a:cs typeface="Calibri"/>
              </a:rPr>
              <a:t> </a:t>
            </a:r>
            <a:r>
              <a:rPr sz="1400" dirty="0">
                <a:solidFill>
                  <a:srgbClr val="3C3C3E"/>
                </a:solidFill>
                <a:latin typeface="Calibri"/>
                <a:cs typeface="Calibri"/>
              </a:rPr>
              <a:t>the</a:t>
            </a:r>
            <a:r>
              <a:rPr sz="1400" spc="-15" dirty="0">
                <a:solidFill>
                  <a:srgbClr val="3C3C3E"/>
                </a:solidFill>
                <a:latin typeface="Calibri"/>
                <a:cs typeface="Calibri"/>
              </a:rPr>
              <a:t> </a:t>
            </a:r>
            <a:r>
              <a:rPr sz="1400" spc="-10" dirty="0">
                <a:solidFill>
                  <a:srgbClr val="3C3C3E"/>
                </a:solidFill>
                <a:latin typeface="Calibri"/>
                <a:cs typeface="Calibri"/>
              </a:rPr>
              <a:t>Field Instructor’s</a:t>
            </a:r>
            <a:r>
              <a:rPr sz="1400" spc="-35" dirty="0">
                <a:solidFill>
                  <a:srgbClr val="3C3C3E"/>
                </a:solidFill>
                <a:latin typeface="Calibri"/>
                <a:cs typeface="Calibri"/>
              </a:rPr>
              <a:t> </a:t>
            </a:r>
            <a:r>
              <a:rPr sz="1400" dirty="0">
                <a:solidFill>
                  <a:srgbClr val="3C3C3E"/>
                </a:solidFill>
                <a:latin typeface="Calibri"/>
                <a:cs typeface="Calibri"/>
              </a:rPr>
              <a:t>teaching. The</a:t>
            </a:r>
            <a:r>
              <a:rPr sz="1400" spc="-15" dirty="0">
                <a:solidFill>
                  <a:srgbClr val="3C3C3E"/>
                </a:solidFill>
                <a:latin typeface="Calibri"/>
                <a:cs typeface="Calibri"/>
              </a:rPr>
              <a:t> </a:t>
            </a:r>
            <a:r>
              <a:rPr sz="1400" dirty="0">
                <a:solidFill>
                  <a:srgbClr val="3C3C3E"/>
                </a:solidFill>
                <a:latin typeface="Calibri"/>
                <a:cs typeface="Calibri"/>
              </a:rPr>
              <a:t>learning</a:t>
            </a:r>
            <a:r>
              <a:rPr sz="1400" spc="-15" dirty="0">
                <a:solidFill>
                  <a:srgbClr val="3C3C3E"/>
                </a:solidFill>
                <a:latin typeface="Calibri"/>
                <a:cs typeface="Calibri"/>
              </a:rPr>
              <a:t> </a:t>
            </a:r>
            <a:r>
              <a:rPr sz="1400" dirty="0">
                <a:solidFill>
                  <a:srgbClr val="3C3C3E"/>
                </a:solidFill>
                <a:latin typeface="Calibri"/>
                <a:cs typeface="Calibri"/>
              </a:rPr>
              <a:t>plan</a:t>
            </a:r>
            <a:r>
              <a:rPr sz="1400" spc="-10" dirty="0">
                <a:solidFill>
                  <a:srgbClr val="3C3C3E"/>
                </a:solidFill>
                <a:latin typeface="Calibri"/>
                <a:cs typeface="Calibri"/>
              </a:rPr>
              <a:t> </a:t>
            </a:r>
            <a:r>
              <a:rPr sz="1400" dirty="0">
                <a:solidFill>
                  <a:srgbClr val="3C3C3E"/>
                </a:solidFill>
                <a:latin typeface="Calibri"/>
                <a:cs typeface="Calibri"/>
              </a:rPr>
              <a:t>is</a:t>
            </a:r>
            <a:r>
              <a:rPr sz="1400" spc="-25" dirty="0">
                <a:solidFill>
                  <a:srgbClr val="3C3C3E"/>
                </a:solidFill>
                <a:latin typeface="Calibri"/>
                <a:cs typeface="Calibri"/>
              </a:rPr>
              <a:t> </a:t>
            </a:r>
            <a:r>
              <a:rPr sz="1400" dirty="0">
                <a:solidFill>
                  <a:srgbClr val="3C3C3E"/>
                </a:solidFill>
                <a:latin typeface="Calibri"/>
                <a:cs typeface="Calibri"/>
              </a:rPr>
              <a:t>a</a:t>
            </a:r>
            <a:r>
              <a:rPr sz="1400" spc="-30" dirty="0">
                <a:solidFill>
                  <a:srgbClr val="3C3C3E"/>
                </a:solidFill>
                <a:latin typeface="Calibri"/>
                <a:cs typeface="Calibri"/>
              </a:rPr>
              <a:t> </a:t>
            </a:r>
            <a:r>
              <a:rPr sz="1400" spc="-10" dirty="0">
                <a:solidFill>
                  <a:srgbClr val="3C3C3E"/>
                </a:solidFill>
                <a:latin typeface="Calibri"/>
                <a:cs typeface="Calibri"/>
              </a:rPr>
              <a:t>contract</a:t>
            </a:r>
            <a:r>
              <a:rPr sz="1400" spc="-25" dirty="0">
                <a:solidFill>
                  <a:srgbClr val="3C3C3E"/>
                </a:solidFill>
                <a:latin typeface="Calibri"/>
                <a:cs typeface="Calibri"/>
              </a:rPr>
              <a:t> </a:t>
            </a:r>
            <a:r>
              <a:rPr sz="1400" dirty="0">
                <a:solidFill>
                  <a:srgbClr val="3C3C3E"/>
                </a:solidFill>
                <a:latin typeface="Calibri"/>
                <a:cs typeface="Calibri"/>
              </a:rPr>
              <a:t>between the</a:t>
            </a:r>
            <a:r>
              <a:rPr sz="1400" spc="-15" dirty="0">
                <a:solidFill>
                  <a:srgbClr val="3C3C3E"/>
                </a:solidFill>
                <a:latin typeface="Calibri"/>
                <a:cs typeface="Calibri"/>
              </a:rPr>
              <a:t> </a:t>
            </a:r>
            <a:r>
              <a:rPr sz="1400" dirty="0">
                <a:solidFill>
                  <a:srgbClr val="3C3C3E"/>
                </a:solidFill>
                <a:latin typeface="Calibri"/>
                <a:cs typeface="Calibri"/>
              </a:rPr>
              <a:t>student</a:t>
            </a:r>
            <a:r>
              <a:rPr sz="1400" spc="-5" dirty="0">
                <a:solidFill>
                  <a:srgbClr val="3C3C3E"/>
                </a:solidFill>
                <a:latin typeface="Calibri"/>
                <a:cs typeface="Calibri"/>
              </a:rPr>
              <a:t> </a:t>
            </a:r>
            <a:r>
              <a:rPr sz="1400" dirty="0">
                <a:solidFill>
                  <a:srgbClr val="3C3C3E"/>
                </a:solidFill>
                <a:latin typeface="Calibri"/>
                <a:cs typeface="Calibri"/>
              </a:rPr>
              <a:t>and</a:t>
            </a:r>
            <a:r>
              <a:rPr sz="1400" spc="-10" dirty="0">
                <a:solidFill>
                  <a:srgbClr val="3C3C3E"/>
                </a:solidFill>
                <a:latin typeface="Calibri"/>
                <a:cs typeface="Calibri"/>
              </a:rPr>
              <a:t> </a:t>
            </a:r>
            <a:r>
              <a:rPr sz="1400" dirty="0">
                <a:solidFill>
                  <a:srgbClr val="3C3C3E"/>
                </a:solidFill>
                <a:latin typeface="Calibri"/>
                <a:cs typeface="Calibri"/>
              </a:rPr>
              <a:t>the</a:t>
            </a:r>
            <a:r>
              <a:rPr sz="1400" spc="-10" dirty="0">
                <a:solidFill>
                  <a:srgbClr val="3C3C3E"/>
                </a:solidFill>
                <a:latin typeface="Calibri"/>
                <a:cs typeface="Calibri"/>
              </a:rPr>
              <a:t> Field </a:t>
            </a:r>
            <a:r>
              <a:rPr sz="1400" spc="-20" dirty="0">
                <a:solidFill>
                  <a:srgbClr val="3C3C3E"/>
                </a:solidFill>
                <a:latin typeface="Calibri"/>
                <a:cs typeface="Calibri"/>
              </a:rPr>
              <a:t>Instructor,</a:t>
            </a:r>
            <a:r>
              <a:rPr sz="1400" spc="-35" dirty="0">
                <a:solidFill>
                  <a:srgbClr val="3C3C3E"/>
                </a:solidFill>
                <a:latin typeface="Calibri"/>
                <a:cs typeface="Calibri"/>
              </a:rPr>
              <a:t> </a:t>
            </a:r>
            <a:r>
              <a:rPr sz="1400" dirty="0">
                <a:solidFill>
                  <a:srgbClr val="3C3C3E"/>
                </a:solidFill>
                <a:latin typeface="Calibri"/>
                <a:cs typeface="Calibri"/>
              </a:rPr>
              <a:t>so</a:t>
            </a:r>
            <a:r>
              <a:rPr sz="1400" spc="-20" dirty="0">
                <a:solidFill>
                  <a:srgbClr val="3C3C3E"/>
                </a:solidFill>
                <a:latin typeface="Calibri"/>
                <a:cs typeface="Calibri"/>
              </a:rPr>
              <a:t> </a:t>
            </a:r>
            <a:r>
              <a:rPr sz="1400" dirty="0">
                <a:solidFill>
                  <a:srgbClr val="3C3C3E"/>
                </a:solidFill>
                <a:latin typeface="Calibri"/>
                <a:cs typeface="Calibri"/>
              </a:rPr>
              <a:t>both</a:t>
            </a:r>
            <a:r>
              <a:rPr sz="1400" spc="-15" dirty="0">
                <a:solidFill>
                  <a:srgbClr val="3C3C3E"/>
                </a:solidFill>
                <a:latin typeface="Calibri"/>
                <a:cs typeface="Calibri"/>
              </a:rPr>
              <a:t> </a:t>
            </a:r>
            <a:r>
              <a:rPr sz="1400" dirty="0">
                <a:solidFill>
                  <a:srgbClr val="3C3C3E"/>
                </a:solidFill>
                <a:latin typeface="Calibri"/>
                <a:cs typeface="Calibri"/>
              </a:rPr>
              <a:t>parties</a:t>
            </a:r>
            <a:r>
              <a:rPr sz="1400" spc="-5" dirty="0">
                <a:solidFill>
                  <a:srgbClr val="3C3C3E"/>
                </a:solidFill>
                <a:latin typeface="Calibri"/>
                <a:cs typeface="Calibri"/>
              </a:rPr>
              <a:t> </a:t>
            </a:r>
            <a:r>
              <a:rPr sz="1400" dirty="0">
                <a:solidFill>
                  <a:srgbClr val="3C3C3E"/>
                </a:solidFill>
                <a:latin typeface="Calibri"/>
                <a:cs typeface="Calibri"/>
              </a:rPr>
              <a:t>must</a:t>
            </a:r>
            <a:r>
              <a:rPr sz="1400" spc="-20" dirty="0">
                <a:solidFill>
                  <a:srgbClr val="3C3C3E"/>
                </a:solidFill>
                <a:latin typeface="Calibri"/>
                <a:cs typeface="Calibri"/>
              </a:rPr>
              <a:t> </a:t>
            </a:r>
            <a:r>
              <a:rPr sz="1400" dirty="0">
                <a:solidFill>
                  <a:srgbClr val="3C3C3E"/>
                </a:solidFill>
                <a:latin typeface="Calibri"/>
                <a:cs typeface="Calibri"/>
              </a:rPr>
              <a:t>commit</a:t>
            </a:r>
            <a:r>
              <a:rPr sz="1400" spc="-25" dirty="0">
                <a:solidFill>
                  <a:srgbClr val="3C3C3E"/>
                </a:solidFill>
                <a:latin typeface="Calibri"/>
                <a:cs typeface="Calibri"/>
              </a:rPr>
              <a:t> </a:t>
            </a:r>
            <a:r>
              <a:rPr sz="1400" dirty="0">
                <a:solidFill>
                  <a:srgbClr val="3C3C3E"/>
                </a:solidFill>
                <a:latin typeface="Calibri"/>
                <a:cs typeface="Calibri"/>
              </a:rPr>
              <a:t>to</a:t>
            </a:r>
            <a:r>
              <a:rPr sz="1400" spc="-20" dirty="0">
                <a:solidFill>
                  <a:srgbClr val="3C3C3E"/>
                </a:solidFill>
                <a:latin typeface="Calibri"/>
                <a:cs typeface="Calibri"/>
              </a:rPr>
              <a:t> </a:t>
            </a:r>
            <a:r>
              <a:rPr sz="1400" dirty="0">
                <a:solidFill>
                  <a:srgbClr val="3C3C3E"/>
                </a:solidFill>
                <a:latin typeface="Calibri"/>
                <a:cs typeface="Calibri"/>
              </a:rPr>
              <a:t>the</a:t>
            </a:r>
            <a:r>
              <a:rPr sz="1400" spc="-5" dirty="0">
                <a:solidFill>
                  <a:srgbClr val="3C3C3E"/>
                </a:solidFill>
                <a:latin typeface="Calibri"/>
                <a:cs typeface="Calibri"/>
              </a:rPr>
              <a:t> </a:t>
            </a:r>
            <a:r>
              <a:rPr sz="1400" spc="-10" dirty="0">
                <a:solidFill>
                  <a:srgbClr val="3C3C3E"/>
                </a:solidFill>
                <a:latin typeface="Calibri"/>
                <a:cs typeface="Calibri"/>
              </a:rPr>
              <a:t>plan.</a:t>
            </a:r>
            <a:endParaRPr sz="1400">
              <a:latin typeface="Calibri"/>
              <a:cs typeface="Calibri"/>
            </a:endParaRPr>
          </a:p>
          <a:p>
            <a:pPr>
              <a:lnSpc>
                <a:spcPct val="100000"/>
              </a:lnSpc>
              <a:spcBef>
                <a:spcPts val="35"/>
              </a:spcBef>
              <a:buClr>
                <a:srgbClr val="3C3C3E"/>
              </a:buClr>
              <a:buFont typeface="Arial"/>
              <a:buChar char="•"/>
            </a:pPr>
            <a:endParaRPr sz="1350">
              <a:latin typeface="Calibri"/>
              <a:cs typeface="Calibri"/>
            </a:endParaRPr>
          </a:p>
          <a:p>
            <a:pPr marL="299085" marR="5080" indent="-287020">
              <a:lnSpc>
                <a:spcPct val="100000"/>
              </a:lnSpc>
              <a:buFont typeface="Arial"/>
              <a:buChar char="•"/>
              <a:tabLst>
                <a:tab pos="299085" algn="l"/>
                <a:tab pos="299720" algn="l"/>
              </a:tabLst>
            </a:pPr>
            <a:r>
              <a:rPr sz="1400" dirty="0">
                <a:solidFill>
                  <a:srgbClr val="3C3C3E"/>
                </a:solidFill>
                <a:latin typeface="Calibri"/>
                <a:cs typeface="Calibri"/>
              </a:rPr>
              <a:t>A</a:t>
            </a:r>
            <a:r>
              <a:rPr sz="1400" spc="-35" dirty="0">
                <a:solidFill>
                  <a:srgbClr val="3C3C3E"/>
                </a:solidFill>
                <a:latin typeface="Calibri"/>
                <a:cs typeface="Calibri"/>
              </a:rPr>
              <a:t> </a:t>
            </a:r>
            <a:r>
              <a:rPr sz="1400" dirty="0">
                <a:solidFill>
                  <a:srgbClr val="3C3C3E"/>
                </a:solidFill>
                <a:latin typeface="Calibri"/>
                <a:cs typeface="Calibri"/>
              </a:rPr>
              <a:t>learning</a:t>
            </a:r>
            <a:r>
              <a:rPr sz="1400" spc="-15" dirty="0">
                <a:solidFill>
                  <a:srgbClr val="3C3C3E"/>
                </a:solidFill>
                <a:latin typeface="Calibri"/>
                <a:cs typeface="Calibri"/>
              </a:rPr>
              <a:t> </a:t>
            </a:r>
            <a:r>
              <a:rPr sz="1400" dirty="0">
                <a:solidFill>
                  <a:srgbClr val="3C3C3E"/>
                </a:solidFill>
                <a:latin typeface="Calibri"/>
                <a:cs typeface="Calibri"/>
              </a:rPr>
              <a:t>plan</a:t>
            </a:r>
            <a:r>
              <a:rPr sz="1400" spc="-10" dirty="0">
                <a:solidFill>
                  <a:srgbClr val="3C3C3E"/>
                </a:solidFill>
                <a:latin typeface="Calibri"/>
                <a:cs typeface="Calibri"/>
              </a:rPr>
              <a:t> </a:t>
            </a:r>
            <a:r>
              <a:rPr sz="1400" dirty="0">
                <a:solidFill>
                  <a:srgbClr val="3C3C3E"/>
                </a:solidFill>
                <a:latin typeface="Calibri"/>
                <a:cs typeface="Calibri"/>
              </a:rPr>
              <a:t>is</a:t>
            </a:r>
            <a:r>
              <a:rPr sz="1400" spc="-25" dirty="0">
                <a:solidFill>
                  <a:srgbClr val="3C3C3E"/>
                </a:solidFill>
                <a:latin typeface="Calibri"/>
                <a:cs typeface="Calibri"/>
              </a:rPr>
              <a:t> </a:t>
            </a:r>
            <a:r>
              <a:rPr sz="1400" dirty="0">
                <a:solidFill>
                  <a:srgbClr val="3C3C3E"/>
                </a:solidFill>
                <a:latin typeface="Calibri"/>
                <a:cs typeface="Calibri"/>
              </a:rPr>
              <a:t>developed</a:t>
            </a:r>
            <a:r>
              <a:rPr sz="1400" spc="-10" dirty="0">
                <a:solidFill>
                  <a:srgbClr val="3C3C3E"/>
                </a:solidFill>
                <a:latin typeface="Calibri"/>
                <a:cs typeface="Calibri"/>
              </a:rPr>
              <a:t> </a:t>
            </a:r>
            <a:r>
              <a:rPr sz="1400" dirty="0">
                <a:solidFill>
                  <a:srgbClr val="3C3C3E"/>
                </a:solidFill>
                <a:latin typeface="Calibri"/>
                <a:cs typeface="Calibri"/>
              </a:rPr>
              <a:t>at</a:t>
            </a:r>
            <a:r>
              <a:rPr sz="1400" spc="-15" dirty="0">
                <a:solidFill>
                  <a:srgbClr val="3C3C3E"/>
                </a:solidFill>
                <a:latin typeface="Calibri"/>
                <a:cs typeface="Calibri"/>
              </a:rPr>
              <a:t> </a:t>
            </a:r>
            <a:r>
              <a:rPr sz="1400" dirty="0">
                <a:solidFill>
                  <a:srgbClr val="3C3C3E"/>
                </a:solidFill>
                <a:latin typeface="Calibri"/>
                <a:cs typeface="Calibri"/>
              </a:rPr>
              <a:t>the</a:t>
            </a:r>
            <a:r>
              <a:rPr sz="1400" spc="-15" dirty="0">
                <a:solidFill>
                  <a:srgbClr val="3C3C3E"/>
                </a:solidFill>
                <a:latin typeface="Calibri"/>
                <a:cs typeface="Calibri"/>
              </a:rPr>
              <a:t> </a:t>
            </a:r>
            <a:r>
              <a:rPr sz="1400" dirty="0">
                <a:solidFill>
                  <a:srgbClr val="3C3C3E"/>
                </a:solidFill>
                <a:latin typeface="Calibri"/>
                <a:cs typeface="Calibri"/>
              </a:rPr>
              <a:t>beginning</a:t>
            </a:r>
            <a:r>
              <a:rPr sz="1400" spc="10" dirty="0">
                <a:solidFill>
                  <a:srgbClr val="3C3C3E"/>
                </a:solidFill>
                <a:latin typeface="Calibri"/>
                <a:cs typeface="Calibri"/>
              </a:rPr>
              <a:t> </a:t>
            </a:r>
            <a:r>
              <a:rPr sz="1400" dirty="0">
                <a:solidFill>
                  <a:srgbClr val="3C3C3E"/>
                </a:solidFill>
                <a:latin typeface="Calibri"/>
                <a:cs typeface="Calibri"/>
              </a:rPr>
              <a:t>of</a:t>
            </a:r>
            <a:r>
              <a:rPr sz="1400" spc="-35" dirty="0">
                <a:solidFill>
                  <a:srgbClr val="3C3C3E"/>
                </a:solidFill>
                <a:latin typeface="Calibri"/>
                <a:cs typeface="Calibri"/>
              </a:rPr>
              <a:t> </a:t>
            </a:r>
            <a:r>
              <a:rPr sz="1400" dirty="0">
                <a:solidFill>
                  <a:srgbClr val="3C3C3E"/>
                </a:solidFill>
                <a:latin typeface="Calibri"/>
                <a:cs typeface="Calibri"/>
              </a:rPr>
              <a:t>each</a:t>
            </a:r>
            <a:r>
              <a:rPr sz="1400" spc="-15" dirty="0">
                <a:solidFill>
                  <a:srgbClr val="3C3C3E"/>
                </a:solidFill>
                <a:latin typeface="Calibri"/>
                <a:cs typeface="Calibri"/>
              </a:rPr>
              <a:t> </a:t>
            </a:r>
            <a:r>
              <a:rPr sz="1400" spc="-20" dirty="0">
                <a:solidFill>
                  <a:srgbClr val="3C3C3E"/>
                </a:solidFill>
                <a:latin typeface="Calibri"/>
                <a:cs typeface="Calibri"/>
              </a:rPr>
              <a:t>semester.</a:t>
            </a:r>
            <a:r>
              <a:rPr sz="1400" spc="-35" dirty="0">
                <a:solidFill>
                  <a:srgbClr val="3C3C3E"/>
                </a:solidFill>
                <a:latin typeface="Calibri"/>
                <a:cs typeface="Calibri"/>
              </a:rPr>
              <a:t> </a:t>
            </a:r>
            <a:r>
              <a:rPr sz="1400" dirty="0">
                <a:solidFill>
                  <a:srgbClr val="3C3C3E"/>
                </a:solidFill>
                <a:latin typeface="Calibri"/>
                <a:cs typeface="Calibri"/>
              </a:rPr>
              <a:t>All</a:t>
            </a:r>
            <a:r>
              <a:rPr sz="1400" spc="-25" dirty="0">
                <a:solidFill>
                  <a:srgbClr val="3C3C3E"/>
                </a:solidFill>
                <a:latin typeface="Calibri"/>
                <a:cs typeface="Calibri"/>
              </a:rPr>
              <a:t> </a:t>
            </a:r>
            <a:r>
              <a:rPr sz="1400" dirty="0">
                <a:solidFill>
                  <a:srgbClr val="3C3C3E"/>
                </a:solidFill>
                <a:latin typeface="Calibri"/>
                <a:cs typeface="Calibri"/>
              </a:rPr>
              <a:t>assignments listed</a:t>
            </a:r>
            <a:r>
              <a:rPr sz="1400" spc="-20" dirty="0">
                <a:solidFill>
                  <a:srgbClr val="3C3C3E"/>
                </a:solidFill>
                <a:latin typeface="Calibri"/>
                <a:cs typeface="Calibri"/>
              </a:rPr>
              <a:t> </a:t>
            </a:r>
            <a:r>
              <a:rPr sz="1400" dirty="0">
                <a:solidFill>
                  <a:srgbClr val="3C3C3E"/>
                </a:solidFill>
                <a:latin typeface="Calibri"/>
                <a:cs typeface="Calibri"/>
              </a:rPr>
              <a:t>on</a:t>
            </a:r>
            <a:r>
              <a:rPr sz="1400" spc="-35" dirty="0">
                <a:solidFill>
                  <a:srgbClr val="3C3C3E"/>
                </a:solidFill>
                <a:latin typeface="Calibri"/>
                <a:cs typeface="Calibri"/>
              </a:rPr>
              <a:t> </a:t>
            </a:r>
            <a:r>
              <a:rPr sz="1400" dirty="0">
                <a:solidFill>
                  <a:srgbClr val="3C3C3E"/>
                </a:solidFill>
                <a:latin typeface="Calibri"/>
                <a:cs typeface="Calibri"/>
              </a:rPr>
              <a:t>the</a:t>
            </a:r>
            <a:r>
              <a:rPr sz="1400" spc="-10" dirty="0">
                <a:solidFill>
                  <a:srgbClr val="3C3C3E"/>
                </a:solidFill>
                <a:latin typeface="Calibri"/>
                <a:cs typeface="Calibri"/>
              </a:rPr>
              <a:t> </a:t>
            </a:r>
            <a:r>
              <a:rPr sz="1400" spc="-20" dirty="0">
                <a:solidFill>
                  <a:srgbClr val="3C3C3E"/>
                </a:solidFill>
                <a:latin typeface="Calibri"/>
                <a:cs typeface="Calibri"/>
              </a:rPr>
              <a:t>plan </a:t>
            </a:r>
            <a:r>
              <a:rPr sz="1400" dirty="0">
                <a:solidFill>
                  <a:srgbClr val="3C3C3E"/>
                </a:solidFill>
                <a:latin typeface="Calibri"/>
                <a:cs typeface="Calibri"/>
              </a:rPr>
              <a:t>are</a:t>
            </a:r>
            <a:r>
              <a:rPr sz="1400" spc="-35" dirty="0">
                <a:solidFill>
                  <a:srgbClr val="3C3C3E"/>
                </a:solidFill>
                <a:latin typeface="Calibri"/>
                <a:cs typeface="Calibri"/>
              </a:rPr>
              <a:t> </a:t>
            </a:r>
            <a:r>
              <a:rPr sz="1400" dirty="0">
                <a:solidFill>
                  <a:srgbClr val="3C3C3E"/>
                </a:solidFill>
                <a:latin typeface="Calibri"/>
                <a:cs typeface="Calibri"/>
              </a:rPr>
              <a:t>to</a:t>
            </a:r>
            <a:r>
              <a:rPr sz="1400" spc="-30" dirty="0">
                <a:solidFill>
                  <a:srgbClr val="3C3C3E"/>
                </a:solidFill>
                <a:latin typeface="Calibri"/>
                <a:cs typeface="Calibri"/>
              </a:rPr>
              <a:t> </a:t>
            </a:r>
            <a:r>
              <a:rPr sz="1400" dirty="0">
                <a:solidFill>
                  <a:srgbClr val="3C3C3E"/>
                </a:solidFill>
                <a:latin typeface="Calibri"/>
                <a:cs typeface="Calibri"/>
              </a:rPr>
              <a:t>be</a:t>
            </a:r>
            <a:r>
              <a:rPr sz="1400" spc="-35" dirty="0">
                <a:solidFill>
                  <a:srgbClr val="3C3C3E"/>
                </a:solidFill>
                <a:latin typeface="Calibri"/>
                <a:cs typeface="Calibri"/>
              </a:rPr>
              <a:t> </a:t>
            </a:r>
            <a:r>
              <a:rPr sz="1400" dirty="0">
                <a:solidFill>
                  <a:srgbClr val="3C3C3E"/>
                </a:solidFill>
                <a:latin typeface="Calibri"/>
                <a:cs typeface="Calibri"/>
              </a:rPr>
              <a:t>completed</a:t>
            </a:r>
            <a:r>
              <a:rPr sz="1400" spc="-20" dirty="0">
                <a:solidFill>
                  <a:srgbClr val="3C3C3E"/>
                </a:solidFill>
                <a:latin typeface="Calibri"/>
                <a:cs typeface="Calibri"/>
              </a:rPr>
              <a:t> </a:t>
            </a:r>
            <a:r>
              <a:rPr sz="1400" dirty="0">
                <a:solidFill>
                  <a:srgbClr val="3C3C3E"/>
                </a:solidFill>
                <a:latin typeface="Calibri"/>
                <a:cs typeface="Calibri"/>
              </a:rPr>
              <a:t>by</a:t>
            </a:r>
            <a:r>
              <a:rPr sz="1400" spc="-25" dirty="0">
                <a:solidFill>
                  <a:srgbClr val="3C3C3E"/>
                </a:solidFill>
                <a:latin typeface="Calibri"/>
                <a:cs typeface="Calibri"/>
              </a:rPr>
              <a:t> </a:t>
            </a:r>
            <a:r>
              <a:rPr sz="1400" dirty="0">
                <a:solidFill>
                  <a:srgbClr val="3C3C3E"/>
                </a:solidFill>
                <a:latin typeface="Calibri"/>
                <a:cs typeface="Calibri"/>
              </a:rPr>
              <a:t>the</a:t>
            </a:r>
            <a:r>
              <a:rPr sz="1400" spc="-10" dirty="0">
                <a:solidFill>
                  <a:srgbClr val="3C3C3E"/>
                </a:solidFill>
                <a:latin typeface="Calibri"/>
                <a:cs typeface="Calibri"/>
              </a:rPr>
              <a:t> </a:t>
            </a:r>
            <a:r>
              <a:rPr sz="1400" dirty="0">
                <a:solidFill>
                  <a:srgbClr val="3C3C3E"/>
                </a:solidFill>
                <a:latin typeface="Calibri"/>
                <a:cs typeface="Calibri"/>
              </a:rPr>
              <a:t>end</a:t>
            </a:r>
            <a:r>
              <a:rPr sz="1400" spc="-30" dirty="0">
                <a:solidFill>
                  <a:srgbClr val="3C3C3E"/>
                </a:solidFill>
                <a:latin typeface="Calibri"/>
                <a:cs typeface="Calibri"/>
              </a:rPr>
              <a:t> </a:t>
            </a:r>
            <a:r>
              <a:rPr sz="1400" dirty="0">
                <a:solidFill>
                  <a:srgbClr val="3C3C3E"/>
                </a:solidFill>
                <a:latin typeface="Calibri"/>
                <a:cs typeface="Calibri"/>
              </a:rPr>
              <a:t>of</a:t>
            </a:r>
            <a:r>
              <a:rPr sz="1400" spc="-40" dirty="0">
                <a:solidFill>
                  <a:srgbClr val="3C3C3E"/>
                </a:solidFill>
                <a:latin typeface="Calibri"/>
                <a:cs typeface="Calibri"/>
              </a:rPr>
              <a:t> </a:t>
            </a:r>
            <a:r>
              <a:rPr sz="1400" dirty="0">
                <a:solidFill>
                  <a:srgbClr val="3C3C3E"/>
                </a:solidFill>
                <a:latin typeface="Calibri"/>
                <a:cs typeface="Calibri"/>
              </a:rPr>
              <a:t>that</a:t>
            </a:r>
            <a:r>
              <a:rPr sz="1400" spc="-10" dirty="0">
                <a:solidFill>
                  <a:srgbClr val="3C3C3E"/>
                </a:solidFill>
                <a:latin typeface="Calibri"/>
                <a:cs typeface="Calibri"/>
              </a:rPr>
              <a:t> </a:t>
            </a:r>
            <a:r>
              <a:rPr sz="1400" spc="-20" dirty="0">
                <a:solidFill>
                  <a:srgbClr val="3C3C3E"/>
                </a:solidFill>
                <a:latin typeface="Calibri"/>
                <a:cs typeface="Calibri"/>
              </a:rPr>
              <a:t>semester.</a:t>
            </a:r>
            <a:r>
              <a:rPr sz="1400" spc="-40" dirty="0">
                <a:solidFill>
                  <a:srgbClr val="3C3C3E"/>
                </a:solidFill>
                <a:latin typeface="Calibri"/>
                <a:cs typeface="Calibri"/>
              </a:rPr>
              <a:t> </a:t>
            </a:r>
            <a:r>
              <a:rPr sz="1400" dirty="0">
                <a:solidFill>
                  <a:srgbClr val="3C3C3E"/>
                </a:solidFill>
                <a:latin typeface="Calibri"/>
                <a:cs typeface="Calibri"/>
              </a:rPr>
              <a:t>Assignments</a:t>
            </a:r>
            <a:r>
              <a:rPr sz="1400" spc="-20" dirty="0">
                <a:solidFill>
                  <a:srgbClr val="3C3C3E"/>
                </a:solidFill>
                <a:latin typeface="Calibri"/>
                <a:cs typeface="Calibri"/>
              </a:rPr>
              <a:t> </a:t>
            </a:r>
            <a:r>
              <a:rPr sz="1400" dirty="0">
                <a:solidFill>
                  <a:srgbClr val="3C3C3E"/>
                </a:solidFill>
                <a:latin typeface="Calibri"/>
                <a:cs typeface="Calibri"/>
              </a:rPr>
              <a:t>may</a:t>
            </a:r>
            <a:r>
              <a:rPr sz="1400" spc="-30" dirty="0">
                <a:solidFill>
                  <a:srgbClr val="3C3C3E"/>
                </a:solidFill>
                <a:latin typeface="Calibri"/>
                <a:cs typeface="Calibri"/>
              </a:rPr>
              <a:t> </a:t>
            </a:r>
            <a:r>
              <a:rPr sz="1400" dirty="0">
                <a:solidFill>
                  <a:srgbClr val="3C3C3E"/>
                </a:solidFill>
                <a:latin typeface="Calibri"/>
                <a:cs typeface="Calibri"/>
              </a:rPr>
              <a:t>be</a:t>
            </a:r>
            <a:r>
              <a:rPr sz="1400" spc="-25" dirty="0">
                <a:solidFill>
                  <a:srgbClr val="3C3C3E"/>
                </a:solidFill>
                <a:latin typeface="Calibri"/>
                <a:cs typeface="Calibri"/>
              </a:rPr>
              <a:t> </a:t>
            </a:r>
            <a:r>
              <a:rPr sz="1400" dirty="0">
                <a:solidFill>
                  <a:srgbClr val="3C3C3E"/>
                </a:solidFill>
                <a:latin typeface="Calibri"/>
                <a:cs typeface="Calibri"/>
              </a:rPr>
              <a:t>repeated</a:t>
            </a:r>
            <a:r>
              <a:rPr sz="1400" spc="-15" dirty="0">
                <a:solidFill>
                  <a:srgbClr val="3C3C3E"/>
                </a:solidFill>
                <a:latin typeface="Calibri"/>
                <a:cs typeface="Calibri"/>
              </a:rPr>
              <a:t> </a:t>
            </a:r>
            <a:r>
              <a:rPr sz="1400" dirty="0">
                <a:solidFill>
                  <a:srgbClr val="3C3C3E"/>
                </a:solidFill>
                <a:latin typeface="Calibri"/>
                <a:cs typeface="Calibri"/>
              </a:rPr>
              <a:t>on</a:t>
            </a:r>
            <a:r>
              <a:rPr sz="1400" spc="-40" dirty="0">
                <a:solidFill>
                  <a:srgbClr val="3C3C3E"/>
                </a:solidFill>
                <a:latin typeface="Calibri"/>
                <a:cs typeface="Calibri"/>
              </a:rPr>
              <a:t> </a:t>
            </a:r>
            <a:r>
              <a:rPr sz="1400" spc="-10" dirty="0">
                <a:solidFill>
                  <a:srgbClr val="3C3C3E"/>
                </a:solidFill>
                <a:latin typeface="Calibri"/>
                <a:cs typeface="Calibri"/>
              </a:rPr>
              <a:t>subsequent </a:t>
            </a:r>
            <a:r>
              <a:rPr sz="1400" dirty="0">
                <a:solidFill>
                  <a:srgbClr val="3C3C3E"/>
                </a:solidFill>
                <a:latin typeface="Calibri"/>
                <a:cs typeface="Calibri"/>
              </a:rPr>
              <a:t>plans</a:t>
            </a:r>
            <a:r>
              <a:rPr sz="1400" spc="-40" dirty="0">
                <a:solidFill>
                  <a:srgbClr val="3C3C3E"/>
                </a:solidFill>
                <a:latin typeface="Calibri"/>
                <a:cs typeface="Calibri"/>
              </a:rPr>
              <a:t> </a:t>
            </a:r>
            <a:r>
              <a:rPr sz="1400" dirty="0">
                <a:solidFill>
                  <a:srgbClr val="3C3C3E"/>
                </a:solidFill>
                <a:latin typeface="Calibri"/>
                <a:cs typeface="Calibri"/>
              </a:rPr>
              <a:t>for</a:t>
            </a:r>
            <a:r>
              <a:rPr sz="1400" spc="-65" dirty="0">
                <a:solidFill>
                  <a:srgbClr val="3C3C3E"/>
                </a:solidFill>
                <a:latin typeface="Calibri"/>
                <a:cs typeface="Calibri"/>
              </a:rPr>
              <a:t> </a:t>
            </a:r>
            <a:r>
              <a:rPr sz="1400" dirty="0">
                <a:solidFill>
                  <a:srgbClr val="3C3C3E"/>
                </a:solidFill>
                <a:latin typeface="Calibri"/>
                <a:cs typeface="Calibri"/>
              </a:rPr>
              <a:t>continued</a:t>
            </a:r>
            <a:r>
              <a:rPr sz="1400" spc="-25" dirty="0">
                <a:solidFill>
                  <a:srgbClr val="3C3C3E"/>
                </a:solidFill>
                <a:latin typeface="Calibri"/>
                <a:cs typeface="Calibri"/>
              </a:rPr>
              <a:t> </a:t>
            </a:r>
            <a:r>
              <a:rPr sz="1400" dirty="0">
                <a:solidFill>
                  <a:srgbClr val="3C3C3E"/>
                </a:solidFill>
                <a:latin typeface="Calibri"/>
                <a:cs typeface="Calibri"/>
              </a:rPr>
              <a:t>development</a:t>
            </a:r>
            <a:r>
              <a:rPr sz="1400" spc="-15" dirty="0">
                <a:solidFill>
                  <a:srgbClr val="3C3C3E"/>
                </a:solidFill>
                <a:latin typeface="Calibri"/>
                <a:cs typeface="Calibri"/>
              </a:rPr>
              <a:t> </a:t>
            </a:r>
            <a:r>
              <a:rPr sz="1400" dirty="0">
                <a:solidFill>
                  <a:srgbClr val="3C3C3E"/>
                </a:solidFill>
                <a:latin typeface="Calibri"/>
                <a:cs typeface="Calibri"/>
              </a:rPr>
              <a:t>of</a:t>
            </a:r>
            <a:r>
              <a:rPr sz="1400" spc="-50" dirty="0">
                <a:solidFill>
                  <a:srgbClr val="3C3C3E"/>
                </a:solidFill>
                <a:latin typeface="Calibri"/>
                <a:cs typeface="Calibri"/>
              </a:rPr>
              <a:t> </a:t>
            </a:r>
            <a:r>
              <a:rPr sz="1400" dirty="0">
                <a:solidFill>
                  <a:srgbClr val="3C3C3E"/>
                </a:solidFill>
                <a:latin typeface="Calibri"/>
                <a:cs typeface="Calibri"/>
              </a:rPr>
              <a:t>mastery.</a:t>
            </a:r>
            <a:r>
              <a:rPr sz="1400" spc="220" dirty="0">
                <a:solidFill>
                  <a:srgbClr val="3C3C3E"/>
                </a:solidFill>
                <a:latin typeface="Calibri"/>
                <a:cs typeface="Calibri"/>
              </a:rPr>
              <a:t> </a:t>
            </a:r>
            <a:r>
              <a:rPr sz="1400" dirty="0">
                <a:solidFill>
                  <a:srgbClr val="3C3C3E"/>
                </a:solidFill>
                <a:latin typeface="Calibri"/>
                <a:cs typeface="Calibri"/>
              </a:rPr>
              <a:t>BSSW</a:t>
            </a:r>
            <a:r>
              <a:rPr sz="1400" spc="-60" dirty="0">
                <a:solidFill>
                  <a:srgbClr val="3C3C3E"/>
                </a:solidFill>
                <a:latin typeface="Calibri"/>
                <a:cs typeface="Calibri"/>
              </a:rPr>
              <a:t> </a:t>
            </a:r>
            <a:r>
              <a:rPr sz="1400" dirty="0">
                <a:solidFill>
                  <a:srgbClr val="3C3C3E"/>
                </a:solidFill>
                <a:latin typeface="Calibri"/>
                <a:cs typeface="Calibri"/>
              </a:rPr>
              <a:t>and</a:t>
            </a:r>
            <a:r>
              <a:rPr sz="1400" spc="-40" dirty="0">
                <a:solidFill>
                  <a:srgbClr val="3C3C3E"/>
                </a:solidFill>
                <a:latin typeface="Calibri"/>
                <a:cs typeface="Calibri"/>
              </a:rPr>
              <a:t> </a:t>
            </a:r>
            <a:r>
              <a:rPr sz="1400" dirty="0">
                <a:solidFill>
                  <a:srgbClr val="3C3C3E"/>
                </a:solidFill>
                <a:latin typeface="Calibri"/>
                <a:cs typeface="Calibri"/>
              </a:rPr>
              <a:t>MSSW</a:t>
            </a:r>
            <a:r>
              <a:rPr sz="1400" spc="-55" dirty="0">
                <a:solidFill>
                  <a:srgbClr val="3C3C3E"/>
                </a:solidFill>
                <a:latin typeface="Calibri"/>
                <a:cs typeface="Calibri"/>
              </a:rPr>
              <a:t> </a:t>
            </a:r>
            <a:r>
              <a:rPr sz="1400" dirty="0">
                <a:solidFill>
                  <a:srgbClr val="3C3C3E"/>
                </a:solidFill>
                <a:latin typeface="Calibri"/>
                <a:cs typeface="Calibri"/>
              </a:rPr>
              <a:t>Generalist</a:t>
            </a:r>
            <a:r>
              <a:rPr sz="1400" spc="-30" dirty="0">
                <a:solidFill>
                  <a:srgbClr val="3C3C3E"/>
                </a:solidFill>
                <a:latin typeface="Calibri"/>
                <a:cs typeface="Calibri"/>
              </a:rPr>
              <a:t> </a:t>
            </a:r>
            <a:r>
              <a:rPr sz="1400" dirty="0">
                <a:solidFill>
                  <a:srgbClr val="3C3C3E"/>
                </a:solidFill>
                <a:latin typeface="Calibri"/>
                <a:cs typeface="Calibri"/>
              </a:rPr>
              <a:t>learning</a:t>
            </a:r>
            <a:r>
              <a:rPr sz="1400" spc="-35" dirty="0">
                <a:solidFill>
                  <a:srgbClr val="3C3C3E"/>
                </a:solidFill>
                <a:latin typeface="Calibri"/>
                <a:cs typeface="Calibri"/>
              </a:rPr>
              <a:t> </a:t>
            </a:r>
            <a:r>
              <a:rPr sz="1400" dirty="0">
                <a:solidFill>
                  <a:srgbClr val="3C3C3E"/>
                </a:solidFill>
                <a:latin typeface="Calibri"/>
                <a:cs typeface="Calibri"/>
              </a:rPr>
              <a:t>plans</a:t>
            </a:r>
            <a:r>
              <a:rPr sz="1400" spc="-15" dirty="0">
                <a:solidFill>
                  <a:srgbClr val="3C3C3E"/>
                </a:solidFill>
                <a:latin typeface="Calibri"/>
                <a:cs typeface="Calibri"/>
              </a:rPr>
              <a:t> </a:t>
            </a:r>
            <a:r>
              <a:rPr sz="1400" spc="-10" dirty="0">
                <a:solidFill>
                  <a:srgbClr val="3C3C3E"/>
                </a:solidFill>
                <a:latin typeface="Calibri"/>
                <a:cs typeface="Calibri"/>
              </a:rPr>
              <a:t>include </a:t>
            </a:r>
            <a:r>
              <a:rPr sz="1400" dirty="0">
                <a:solidFill>
                  <a:srgbClr val="3C3C3E"/>
                </a:solidFill>
                <a:latin typeface="Calibri"/>
                <a:cs typeface="Calibri"/>
              </a:rPr>
              <a:t>required</a:t>
            </a:r>
            <a:r>
              <a:rPr sz="1400" spc="-30" dirty="0">
                <a:solidFill>
                  <a:srgbClr val="3C3C3E"/>
                </a:solidFill>
                <a:latin typeface="Calibri"/>
                <a:cs typeface="Calibri"/>
              </a:rPr>
              <a:t> </a:t>
            </a:r>
            <a:r>
              <a:rPr sz="1400" dirty="0">
                <a:solidFill>
                  <a:srgbClr val="3C3C3E"/>
                </a:solidFill>
                <a:latin typeface="Calibri"/>
                <a:cs typeface="Calibri"/>
              </a:rPr>
              <a:t>assignments.</a:t>
            </a:r>
            <a:r>
              <a:rPr sz="1400" spc="270" dirty="0">
                <a:solidFill>
                  <a:srgbClr val="3C3C3E"/>
                </a:solidFill>
                <a:latin typeface="Calibri"/>
                <a:cs typeface="Calibri"/>
              </a:rPr>
              <a:t> </a:t>
            </a:r>
            <a:r>
              <a:rPr sz="1400" dirty="0">
                <a:solidFill>
                  <a:srgbClr val="3C3C3E"/>
                </a:solidFill>
                <a:latin typeface="Calibri"/>
                <a:cs typeface="Calibri"/>
              </a:rPr>
              <a:t>All</a:t>
            </a:r>
            <a:r>
              <a:rPr sz="1400" spc="-30" dirty="0">
                <a:solidFill>
                  <a:srgbClr val="3C3C3E"/>
                </a:solidFill>
                <a:latin typeface="Calibri"/>
                <a:cs typeface="Calibri"/>
              </a:rPr>
              <a:t> </a:t>
            </a:r>
            <a:r>
              <a:rPr sz="1400" dirty="0">
                <a:solidFill>
                  <a:srgbClr val="3C3C3E"/>
                </a:solidFill>
                <a:latin typeface="Calibri"/>
                <a:cs typeface="Calibri"/>
              </a:rPr>
              <a:t>assignments</a:t>
            </a:r>
            <a:r>
              <a:rPr sz="1400" spc="-10" dirty="0">
                <a:solidFill>
                  <a:srgbClr val="3C3C3E"/>
                </a:solidFill>
                <a:latin typeface="Calibri"/>
                <a:cs typeface="Calibri"/>
              </a:rPr>
              <a:t> </a:t>
            </a:r>
            <a:r>
              <a:rPr sz="1400" dirty="0">
                <a:solidFill>
                  <a:srgbClr val="3C3C3E"/>
                </a:solidFill>
                <a:latin typeface="Calibri"/>
                <a:cs typeface="Calibri"/>
              </a:rPr>
              <a:t>on</a:t>
            </a:r>
            <a:r>
              <a:rPr sz="1400" spc="-40" dirty="0">
                <a:solidFill>
                  <a:srgbClr val="3C3C3E"/>
                </a:solidFill>
                <a:latin typeface="Calibri"/>
                <a:cs typeface="Calibri"/>
              </a:rPr>
              <a:t> </a:t>
            </a:r>
            <a:r>
              <a:rPr sz="1400" dirty="0">
                <a:solidFill>
                  <a:srgbClr val="3C3C3E"/>
                </a:solidFill>
                <a:latin typeface="Calibri"/>
                <a:cs typeface="Calibri"/>
              </a:rPr>
              <a:t>MSSW</a:t>
            </a:r>
            <a:r>
              <a:rPr sz="1400" spc="-55" dirty="0">
                <a:solidFill>
                  <a:srgbClr val="3C3C3E"/>
                </a:solidFill>
                <a:latin typeface="Calibri"/>
                <a:cs typeface="Calibri"/>
              </a:rPr>
              <a:t> </a:t>
            </a:r>
            <a:r>
              <a:rPr sz="1400" spc="-10" dirty="0">
                <a:solidFill>
                  <a:srgbClr val="3C3C3E"/>
                </a:solidFill>
                <a:latin typeface="Calibri"/>
                <a:cs typeface="Calibri"/>
              </a:rPr>
              <a:t>Concentration</a:t>
            </a:r>
            <a:r>
              <a:rPr sz="1400" spc="-15" dirty="0">
                <a:solidFill>
                  <a:srgbClr val="3C3C3E"/>
                </a:solidFill>
                <a:latin typeface="Calibri"/>
                <a:cs typeface="Calibri"/>
              </a:rPr>
              <a:t> </a:t>
            </a:r>
            <a:r>
              <a:rPr sz="1400" dirty="0">
                <a:solidFill>
                  <a:srgbClr val="3C3C3E"/>
                </a:solidFill>
                <a:latin typeface="Calibri"/>
                <a:cs typeface="Calibri"/>
              </a:rPr>
              <a:t>learning</a:t>
            </a:r>
            <a:r>
              <a:rPr sz="1400" spc="-20" dirty="0">
                <a:solidFill>
                  <a:srgbClr val="3C3C3E"/>
                </a:solidFill>
                <a:latin typeface="Calibri"/>
                <a:cs typeface="Calibri"/>
              </a:rPr>
              <a:t> </a:t>
            </a:r>
            <a:r>
              <a:rPr sz="1400" dirty="0">
                <a:solidFill>
                  <a:srgbClr val="3C3C3E"/>
                </a:solidFill>
                <a:latin typeface="Calibri"/>
                <a:cs typeface="Calibri"/>
              </a:rPr>
              <a:t>plans</a:t>
            </a:r>
            <a:r>
              <a:rPr sz="1400" spc="-20" dirty="0">
                <a:solidFill>
                  <a:srgbClr val="3C3C3E"/>
                </a:solidFill>
                <a:latin typeface="Calibri"/>
                <a:cs typeface="Calibri"/>
              </a:rPr>
              <a:t> </a:t>
            </a:r>
            <a:r>
              <a:rPr sz="1400" dirty="0">
                <a:solidFill>
                  <a:srgbClr val="3C3C3E"/>
                </a:solidFill>
                <a:latin typeface="Calibri"/>
                <a:cs typeface="Calibri"/>
              </a:rPr>
              <a:t>are</a:t>
            </a:r>
            <a:r>
              <a:rPr sz="1400" spc="-20" dirty="0">
                <a:solidFill>
                  <a:srgbClr val="3C3C3E"/>
                </a:solidFill>
                <a:latin typeface="Calibri"/>
                <a:cs typeface="Calibri"/>
              </a:rPr>
              <a:t> </a:t>
            </a:r>
            <a:r>
              <a:rPr sz="1400" dirty="0">
                <a:solidFill>
                  <a:srgbClr val="3C3C3E"/>
                </a:solidFill>
                <a:latin typeface="Calibri"/>
                <a:cs typeface="Calibri"/>
              </a:rPr>
              <a:t>developed </a:t>
            </a:r>
            <a:r>
              <a:rPr sz="1400" spc="-25" dirty="0">
                <a:solidFill>
                  <a:srgbClr val="3C3C3E"/>
                </a:solidFill>
                <a:latin typeface="Calibri"/>
                <a:cs typeface="Calibri"/>
              </a:rPr>
              <a:t>by </a:t>
            </a:r>
            <a:r>
              <a:rPr sz="1400" dirty="0">
                <a:solidFill>
                  <a:srgbClr val="3C3C3E"/>
                </a:solidFill>
                <a:latin typeface="Calibri"/>
                <a:cs typeface="Calibri"/>
              </a:rPr>
              <a:t>the</a:t>
            </a:r>
            <a:r>
              <a:rPr sz="1400" spc="-20" dirty="0">
                <a:solidFill>
                  <a:srgbClr val="3C3C3E"/>
                </a:solidFill>
                <a:latin typeface="Calibri"/>
                <a:cs typeface="Calibri"/>
              </a:rPr>
              <a:t> </a:t>
            </a:r>
            <a:r>
              <a:rPr sz="1400" dirty="0">
                <a:solidFill>
                  <a:srgbClr val="3C3C3E"/>
                </a:solidFill>
                <a:latin typeface="Calibri"/>
                <a:cs typeface="Calibri"/>
              </a:rPr>
              <a:t>Field</a:t>
            </a:r>
            <a:r>
              <a:rPr sz="1400" spc="-25" dirty="0">
                <a:solidFill>
                  <a:srgbClr val="3C3C3E"/>
                </a:solidFill>
                <a:latin typeface="Calibri"/>
                <a:cs typeface="Calibri"/>
              </a:rPr>
              <a:t> </a:t>
            </a:r>
            <a:r>
              <a:rPr sz="1400" dirty="0">
                <a:solidFill>
                  <a:srgbClr val="3C3C3E"/>
                </a:solidFill>
                <a:latin typeface="Calibri"/>
                <a:cs typeface="Calibri"/>
              </a:rPr>
              <a:t>Instructor</a:t>
            </a:r>
            <a:r>
              <a:rPr sz="1400" spc="-30" dirty="0">
                <a:solidFill>
                  <a:srgbClr val="3C3C3E"/>
                </a:solidFill>
                <a:latin typeface="Calibri"/>
                <a:cs typeface="Calibri"/>
              </a:rPr>
              <a:t> </a:t>
            </a:r>
            <a:r>
              <a:rPr sz="1400" dirty="0">
                <a:solidFill>
                  <a:srgbClr val="3C3C3E"/>
                </a:solidFill>
                <a:latin typeface="Calibri"/>
                <a:cs typeface="Calibri"/>
              </a:rPr>
              <a:t>and</a:t>
            </a:r>
            <a:r>
              <a:rPr sz="1400" spc="-25" dirty="0">
                <a:solidFill>
                  <a:srgbClr val="3C3C3E"/>
                </a:solidFill>
                <a:latin typeface="Calibri"/>
                <a:cs typeface="Calibri"/>
              </a:rPr>
              <a:t> </a:t>
            </a:r>
            <a:r>
              <a:rPr sz="1400" dirty="0">
                <a:solidFill>
                  <a:srgbClr val="3C3C3E"/>
                </a:solidFill>
                <a:latin typeface="Calibri"/>
                <a:cs typeface="Calibri"/>
              </a:rPr>
              <a:t>the</a:t>
            </a:r>
            <a:r>
              <a:rPr sz="1400" spc="-5" dirty="0">
                <a:solidFill>
                  <a:srgbClr val="3C3C3E"/>
                </a:solidFill>
                <a:latin typeface="Calibri"/>
                <a:cs typeface="Calibri"/>
              </a:rPr>
              <a:t> </a:t>
            </a:r>
            <a:r>
              <a:rPr sz="1400" spc="-10" dirty="0">
                <a:solidFill>
                  <a:srgbClr val="3C3C3E"/>
                </a:solidFill>
                <a:latin typeface="Calibri"/>
                <a:cs typeface="Calibri"/>
              </a:rPr>
              <a:t>student.</a:t>
            </a:r>
            <a:endParaRPr sz="1400">
              <a:latin typeface="Calibri"/>
              <a:cs typeface="Calibri"/>
            </a:endParaRPr>
          </a:p>
          <a:p>
            <a:pPr>
              <a:lnSpc>
                <a:spcPct val="100000"/>
              </a:lnSpc>
              <a:spcBef>
                <a:spcPts val="30"/>
              </a:spcBef>
              <a:buClr>
                <a:srgbClr val="3C3C3E"/>
              </a:buClr>
              <a:buFont typeface="Arial"/>
              <a:buChar char="•"/>
            </a:pPr>
            <a:endParaRPr sz="1350">
              <a:latin typeface="Calibri"/>
              <a:cs typeface="Calibri"/>
            </a:endParaRPr>
          </a:p>
          <a:p>
            <a:pPr marL="299085" marR="58419" indent="-287020">
              <a:lnSpc>
                <a:spcPct val="100000"/>
              </a:lnSpc>
              <a:buFont typeface="Arial"/>
              <a:buChar char="•"/>
              <a:tabLst>
                <a:tab pos="299085" algn="l"/>
                <a:tab pos="299720" algn="l"/>
              </a:tabLst>
            </a:pPr>
            <a:r>
              <a:rPr sz="1400" dirty="0">
                <a:solidFill>
                  <a:srgbClr val="3C3C3E"/>
                </a:solidFill>
                <a:latin typeface="Calibri"/>
                <a:cs typeface="Calibri"/>
              </a:rPr>
              <a:t>The</a:t>
            </a:r>
            <a:r>
              <a:rPr sz="1400" spc="-35" dirty="0">
                <a:solidFill>
                  <a:srgbClr val="3C3C3E"/>
                </a:solidFill>
                <a:latin typeface="Calibri"/>
                <a:cs typeface="Calibri"/>
              </a:rPr>
              <a:t> </a:t>
            </a:r>
            <a:r>
              <a:rPr sz="1400" dirty="0">
                <a:solidFill>
                  <a:srgbClr val="3C3C3E"/>
                </a:solidFill>
                <a:latin typeface="Calibri"/>
                <a:cs typeface="Calibri"/>
              </a:rPr>
              <a:t>student</a:t>
            </a:r>
            <a:r>
              <a:rPr sz="1400" spc="-15" dirty="0">
                <a:solidFill>
                  <a:srgbClr val="3C3C3E"/>
                </a:solidFill>
                <a:latin typeface="Calibri"/>
                <a:cs typeface="Calibri"/>
              </a:rPr>
              <a:t> </a:t>
            </a:r>
            <a:r>
              <a:rPr sz="1400" dirty="0">
                <a:solidFill>
                  <a:srgbClr val="3C3C3E"/>
                </a:solidFill>
                <a:latin typeface="Calibri"/>
                <a:cs typeface="Calibri"/>
              </a:rPr>
              <a:t>is</a:t>
            </a:r>
            <a:r>
              <a:rPr sz="1400" spc="-30" dirty="0">
                <a:solidFill>
                  <a:srgbClr val="3C3C3E"/>
                </a:solidFill>
                <a:latin typeface="Calibri"/>
                <a:cs typeface="Calibri"/>
              </a:rPr>
              <a:t> </a:t>
            </a:r>
            <a:r>
              <a:rPr sz="1400" dirty="0">
                <a:solidFill>
                  <a:srgbClr val="3C3C3E"/>
                </a:solidFill>
                <a:latin typeface="Calibri"/>
                <a:cs typeface="Calibri"/>
              </a:rPr>
              <a:t>responsible</a:t>
            </a:r>
            <a:r>
              <a:rPr sz="1400" spc="-15" dirty="0">
                <a:solidFill>
                  <a:srgbClr val="3C3C3E"/>
                </a:solidFill>
                <a:latin typeface="Calibri"/>
                <a:cs typeface="Calibri"/>
              </a:rPr>
              <a:t> </a:t>
            </a:r>
            <a:r>
              <a:rPr sz="1400" dirty="0">
                <a:solidFill>
                  <a:srgbClr val="3C3C3E"/>
                </a:solidFill>
                <a:latin typeface="Calibri"/>
                <a:cs typeface="Calibri"/>
              </a:rPr>
              <a:t>for</a:t>
            </a:r>
            <a:r>
              <a:rPr sz="1400" spc="-55" dirty="0">
                <a:solidFill>
                  <a:srgbClr val="3C3C3E"/>
                </a:solidFill>
                <a:latin typeface="Calibri"/>
                <a:cs typeface="Calibri"/>
              </a:rPr>
              <a:t> </a:t>
            </a:r>
            <a:r>
              <a:rPr sz="1400" dirty="0">
                <a:solidFill>
                  <a:srgbClr val="3C3C3E"/>
                </a:solidFill>
                <a:latin typeface="Calibri"/>
                <a:cs typeface="Calibri"/>
              </a:rPr>
              <a:t>entering</a:t>
            </a:r>
            <a:r>
              <a:rPr sz="1400" spc="-15" dirty="0">
                <a:solidFill>
                  <a:srgbClr val="3C3C3E"/>
                </a:solidFill>
                <a:latin typeface="Calibri"/>
                <a:cs typeface="Calibri"/>
              </a:rPr>
              <a:t> </a:t>
            </a:r>
            <a:r>
              <a:rPr sz="1400" dirty="0">
                <a:solidFill>
                  <a:srgbClr val="3C3C3E"/>
                </a:solidFill>
                <a:latin typeface="Calibri"/>
                <a:cs typeface="Calibri"/>
              </a:rPr>
              <a:t>the</a:t>
            </a:r>
            <a:r>
              <a:rPr sz="1400" spc="-20" dirty="0">
                <a:solidFill>
                  <a:srgbClr val="3C3C3E"/>
                </a:solidFill>
                <a:latin typeface="Calibri"/>
                <a:cs typeface="Calibri"/>
              </a:rPr>
              <a:t> </a:t>
            </a:r>
            <a:r>
              <a:rPr sz="1400" spc="-10" dirty="0">
                <a:solidFill>
                  <a:srgbClr val="3C3C3E"/>
                </a:solidFill>
                <a:latin typeface="Calibri"/>
                <a:cs typeface="Calibri"/>
              </a:rPr>
              <a:t>agency-</a:t>
            </a:r>
            <a:r>
              <a:rPr sz="1400" dirty="0">
                <a:solidFill>
                  <a:srgbClr val="3C3C3E"/>
                </a:solidFill>
                <a:latin typeface="Calibri"/>
                <a:cs typeface="Calibri"/>
              </a:rPr>
              <a:t>specific</a:t>
            </a:r>
            <a:r>
              <a:rPr sz="1400" spc="-30" dirty="0">
                <a:solidFill>
                  <a:srgbClr val="3C3C3E"/>
                </a:solidFill>
                <a:latin typeface="Calibri"/>
                <a:cs typeface="Calibri"/>
              </a:rPr>
              <a:t> </a:t>
            </a:r>
            <a:r>
              <a:rPr sz="1400" dirty="0">
                <a:solidFill>
                  <a:srgbClr val="3C3C3E"/>
                </a:solidFill>
                <a:latin typeface="Calibri"/>
                <a:cs typeface="Calibri"/>
              </a:rPr>
              <a:t>assignments</a:t>
            </a:r>
            <a:r>
              <a:rPr sz="1400" spc="-10" dirty="0">
                <a:solidFill>
                  <a:srgbClr val="3C3C3E"/>
                </a:solidFill>
                <a:latin typeface="Calibri"/>
                <a:cs typeface="Calibri"/>
              </a:rPr>
              <a:t> </a:t>
            </a:r>
            <a:r>
              <a:rPr sz="1400" dirty="0">
                <a:solidFill>
                  <a:srgbClr val="3C3C3E"/>
                </a:solidFill>
                <a:latin typeface="Calibri"/>
                <a:cs typeface="Calibri"/>
              </a:rPr>
              <a:t>in</a:t>
            </a:r>
            <a:r>
              <a:rPr sz="1400" spc="-40" dirty="0">
                <a:solidFill>
                  <a:srgbClr val="3C3C3E"/>
                </a:solidFill>
                <a:latin typeface="Calibri"/>
                <a:cs typeface="Calibri"/>
              </a:rPr>
              <a:t> </a:t>
            </a:r>
            <a:r>
              <a:rPr sz="1400" dirty="0">
                <a:solidFill>
                  <a:srgbClr val="3C3C3E"/>
                </a:solidFill>
                <a:latin typeface="Calibri"/>
                <a:cs typeface="Calibri"/>
              </a:rPr>
              <a:t>the</a:t>
            </a:r>
            <a:r>
              <a:rPr sz="1400" spc="-15" dirty="0">
                <a:solidFill>
                  <a:srgbClr val="3C3C3E"/>
                </a:solidFill>
                <a:latin typeface="Calibri"/>
                <a:cs typeface="Calibri"/>
              </a:rPr>
              <a:t> </a:t>
            </a:r>
            <a:r>
              <a:rPr sz="1400" dirty="0">
                <a:solidFill>
                  <a:srgbClr val="3C3C3E"/>
                </a:solidFill>
                <a:latin typeface="Calibri"/>
                <a:cs typeface="Calibri"/>
              </a:rPr>
              <a:t>Learning</a:t>
            </a:r>
            <a:r>
              <a:rPr sz="1400" spc="-20" dirty="0">
                <a:solidFill>
                  <a:srgbClr val="3C3C3E"/>
                </a:solidFill>
                <a:latin typeface="Calibri"/>
                <a:cs typeface="Calibri"/>
              </a:rPr>
              <a:t> Plan </a:t>
            </a:r>
            <a:r>
              <a:rPr sz="1400" dirty="0">
                <a:solidFill>
                  <a:srgbClr val="3C3C3E"/>
                </a:solidFill>
                <a:latin typeface="Calibri"/>
                <a:cs typeface="Calibri"/>
              </a:rPr>
              <a:t>Assignments</a:t>
            </a:r>
            <a:r>
              <a:rPr sz="1400" spc="-35" dirty="0">
                <a:solidFill>
                  <a:srgbClr val="3C3C3E"/>
                </a:solidFill>
                <a:latin typeface="Calibri"/>
                <a:cs typeface="Calibri"/>
              </a:rPr>
              <a:t> </a:t>
            </a:r>
            <a:r>
              <a:rPr sz="1400" dirty="0">
                <a:solidFill>
                  <a:srgbClr val="3C3C3E"/>
                </a:solidFill>
                <a:latin typeface="Calibri"/>
                <a:cs typeface="Calibri"/>
              </a:rPr>
              <a:t>column</a:t>
            </a:r>
            <a:r>
              <a:rPr sz="1400" spc="-40" dirty="0">
                <a:solidFill>
                  <a:srgbClr val="3C3C3E"/>
                </a:solidFill>
                <a:latin typeface="Calibri"/>
                <a:cs typeface="Calibri"/>
              </a:rPr>
              <a:t> </a:t>
            </a:r>
            <a:r>
              <a:rPr sz="1400" dirty="0">
                <a:solidFill>
                  <a:srgbClr val="3C3C3E"/>
                </a:solidFill>
                <a:latin typeface="Calibri"/>
                <a:cs typeface="Calibri"/>
              </a:rPr>
              <a:t>in</a:t>
            </a:r>
            <a:r>
              <a:rPr sz="1400" spc="-30" dirty="0">
                <a:solidFill>
                  <a:srgbClr val="3C3C3E"/>
                </a:solidFill>
                <a:latin typeface="Calibri"/>
                <a:cs typeface="Calibri"/>
              </a:rPr>
              <a:t> IPT. </a:t>
            </a:r>
            <a:r>
              <a:rPr sz="1400" dirty="0">
                <a:solidFill>
                  <a:srgbClr val="3C3C3E"/>
                </a:solidFill>
                <a:latin typeface="Calibri"/>
                <a:cs typeface="Calibri"/>
              </a:rPr>
              <a:t>When</a:t>
            </a:r>
            <a:r>
              <a:rPr sz="1400" spc="-30" dirty="0">
                <a:solidFill>
                  <a:srgbClr val="3C3C3E"/>
                </a:solidFill>
                <a:latin typeface="Calibri"/>
                <a:cs typeface="Calibri"/>
              </a:rPr>
              <a:t> </a:t>
            </a:r>
            <a:r>
              <a:rPr sz="1400" dirty="0">
                <a:solidFill>
                  <a:srgbClr val="3C3C3E"/>
                </a:solidFill>
                <a:latin typeface="Calibri"/>
                <a:cs typeface="Calibri"/>
              </a:rPr>
              <a:t>that</a:t>
            </a:r>
            <a:r>
              <a:rPr sz="1400" spc="-15" dirty="0">
                <a:solidFill>
                  <a:srgbClr val="3C3C3E"/>
                </a:solidFill>
                <a:latin typeface="Calibri"/>
                <a:cs typeface="Calibri"/>
              </a:rPr>
              <a:t> </a:t>
            </a:r>
            <a:r>
              <a:rPr sz="1400" dirty="0">
                <a:solidFill>
                  <a:srgbClr val="3C3C3E"/>
                </a:solidFill>
                <a:latin typeface="Calibri"/>
                <a:cs typeface="Calibri"/>
              </a:rPr>
              <a:t>column</a:t>
            </a:r>
            <a:r>
              <a:rPr sz="1400" spc="-40" dirty="0">
                <a:solidFill>
                  <a:srgbClr val="3C3C3E"/>
                </a:solidFill>
                <a:latin typeface="Calibri"/>
                <a:cs typeface="Calibri"/>
              </a:rPr>
              <a:t> </a:t>
            </a:r>
            <a:r>
              <a:rPr sz="1400" dirty="0">
                <a:solidFill>
                  <a:srgbClr val="3C3C3E"/>
                </a:solidFill>
                <a:latin typeface="Calibri"/>
                <a:cs typeface="Calibri"/>
              </a:rPr>
              <a:t>is</a:t>
            </a:r>
            <a:r>
              <a:rPr sz="1400" spc="-35" dirty="0">
                <a:solidFill>
                  <a:srgbClr val="3C3C3E"/>
                </a:solidFill>
                <a:latin typeface="Calibri"/>
                <a:cs typeface="Calibri"/>
              </a:rPr>
              <a:t> </a:t>
            </a:r>
            <a:r>
              <a:rPr sz="1400" dirty="0">
                <a:solidFill>
                  <a:srgbClr val="3C3C3E"/>
                </a:solidFill>
                <a:latin typeface="Calibri"/>
                <a:cs typeface="Calibri"/>
              </a:rPr>
              <a:t>complete,</a:t>
            </a:r>
            <a:r>
              <a:rPr sz="1400" spc="-15" dirty="0">
                <a:solidFill>
                  <a:srgbClr val="3C3C3E"/>
                </a:solidFill>
                <a:latin typeface="Calibri"/>
                <a:cs typeface="Calibri"/>
              </a:rPr>
              <a:t> </a:t>
            </a:r>
            <a:r>
              <a:rPr sz="1400" dirty="0">
                <a:solidFill>
                  <a:srgbClr val="3C3C3E"/>
                </a:solidFill>
                <a:latin typeface="Calibri"/>
                <a:cs typeface="Calibri"/>
              </a:rPr>
              <a:t>both</a:t>
            </a:r>
            <a:r>
              <a:rPr sz="1400" spc="-30" dirty="0">
                <a:solidFill>
                  <a:srgbClr val="3C3C3E"/>
                </a:solidFill>
                <a:latin typeface="Calibri"/>
                <a:cs typeface="Calibri"/>
              </a:rPr>
              <a:t> </a:t>
            </a:r>
            <a:r>
              <a:rPr sz="1400" dirty="0">
                <a:solidFill>
                  <a:srgbClr val="3C3C3E"/>
                </a:solidFill>
                <a:latin typeface="Calibri"/>
                <a:cs typeface="Calibri"/>
              </a:rPr>
              <a:t>the</a:t>
            </a:r>
            <a:r>
              <a:rPr sz="1400" spc="-25" dirty="0">
                <a:solidFill>
                  <a:srgbClr val="3C3C3E"/>
                </a:solidFill>
                <a:latin typeface="Calibri"/>
                <a:cs typeface="Calibri"/>
              </a:rPr>
              <a:t> </a:t>
            </a:r>
            <a:r>
              <a:rPr sz="1400" dirty="0">
                <a:solidFill>
                  <a:srgbClr val="3C3C3E"/>
                </a:solidFill>
                <a:latin typeface="Calibri"/>
                <a:cs typeface="Calibri"/>
              </a:rPr>
              <a:t>Field</a:t>
            </a:r>
            <a:r>
              <a:rPr sz="1400" spc="-45" dirty="0">
                <a:solidFill>
                  <a:srgbClr val="3C3C3E"/>
                </a:solidFill>
                <a:latin typeface="Calibri"/>
                <a:cs typeface="Calibri"/>
              </a:rPr>
              <a:t> </a:t>
            </a:r>
            <a:r>
              <a:rPr sz="1400" dirty="0">
                <a:solidFill>
                  <a:srgbClr val="3C3C3E"/>
                </a:solidFill>
                <a:latin typeface="Calibri"/>
                <a:cs typeface="Calibri"/>
              </a:rPr>
              <a:t>Instructor</a:t>
            </a:r>
            <a:r>
              <a:rPr sz="1400" spc="-30" dirty="0">
                <a:solidFill>
                  <a:srgbClr val="3C3C3E"/>
                </a:solidFill>
                <a:latin typeface="Calibri"/>
                <a:cs typeface="Calibri"/>
              </a:rPr>
              <a:t> </a:t>
            </a:r>
            <a:r>
              <a:rPr sz="1400" dirty="0">
                <a:solidFill>
                  <a:srgbClr val="3C3C3E"/>
                </a:solidFill>
                <a:latin typeface="Calibri"/>
                <a:cs typeface="Calibri"/>
              </a:rPr>
              <a:t>and</a:t>
            </a:r>
            <a:r>
              <a:rPr sz="1400" spc="-20" dirty="0">
                <a:solidFill>
                  <a:srgbClr val="3C3C3E"/>
                </a:solidFill>
                <a:latin typeface="Calibri"/>
                <a:cs typeface="Calibri"/>
              </a:rPr>
              <a:t> </a:t>
            </a:r>
            <a:r>
              <a:rPr sz="1400" spc="-10" dirty="0">
                <a:solidFill>
                  <a:srgbClr val="3C3C3E"/>
                </a:solidFill>
                <a:latin typeface="Calibri"/>
                <a:cs typeface="Calibri"/>
              </a:rPr>
              <a:t>student </a:t>
            </a:r>
            <a:r>
              <a:rPr sz="1400" dirty="0">
                <a:solidFill>
                  <a:srgbClr val="3C3C3E"/>
                </a:solidFill>
                <a:latin typeface="Calibri"/>
                <a:cs typeface="Calibri"/>
              </a:rPr>
              <a:t>sign</a:t>
            </a:r>
            <a:r>
              <a:rPr sz="1400" spc="-20" dirty="0">
                <a:solidFill>
                  <a:srgbClr val="3C3C3E"/>
                </a:solidFill>
                <a:latin typeface="Calibri"/>
                <a:cs typeface="Calibri"/>
              </a:rPr>
              <a:t> </a:t>
            </a:r>
            <a:r>
              <a:rPr sz="1400" dirty="0">
                <a:solidFill>
                  <a:srgbClr val="3C3C3E"/>
                </a:solidFill>
                <a:latin typeface="Calibri"/>
                <a:cs typeface="Calibri"/>
              </a:rPr>
              <a:t>under</a:t>
            </a:r>
            <a:r>
              <a:rPr sz="1400" spc="-10" dirty="0">
                <a:solidFill>
                  <a:srgbClr val="3C3C3E"/>
                </a:solidFill>
                <a:latin typeface="Calibri"/>
                <a:cs typeface="Calibri"/>
              </a:rPr>
              <a:t> </a:t>
            </a:r>
            <a:r>
              <a:rPr sz="1400" dirty="0">
                <a:solidFill>
                  <a:srgbClr val="3C3C3E"/>
                </a:solidFill>
                <a:latin typeface="Calibri"/>
                <a:cs typeface="Calibri"/>
              </a:rPr>
              <a:t>“Learning</a:t>
            </a:r>
            <a:r>
              <a:rPr sz="1400" spc="-10" dirty="0">
                <a:solidFill>
                  <a:srgbClr val="3C3C3E"/>
                </a:solidFill>
                <a:latin typeface="Calibri"/>
                <a:cs typeface="Calibri"/>
              </a:rPr>
              <a:t> </a:t>
            </a:r>
            <a:r>
              <a:rPr sz="1400" dirty="0">
                <a:solidFill>
                  <a:srgbClr val="3C3C3E"/>
                </a:solidFill>
                <a:latin typeface="Calibri"/>
                <a:cs typeface="Calibri"/>
              </a:rPr>
              <a:t>Plan”</a:t>
            </a:r>
            <a:r>
              <a:rPr sz="1400" spc="-5" dirty="0">
                <a:solidFill>
                  <a:srgbClr val="3C3C3E"/>
                </a:solidFill>
                <a:latin typeface="Calibri"/>
                <a:cs typeface="Calibri"/>
              </a:rPr>
              <a:t> </a:t>
            </a:r>
            <a:r>
              <a:rPr sz="1400" dirty="0">
                <a:solidFill>
                  <a:srgbClr val="3C3C3E"/>
                </a:solidFill>
                <a:latin typeface="Calibri"/>
                <a:cs typeface="Calibri"/>
              </a:rPr>
              <a:t>at</a:t>
            </a:r>
            <a:r>
              <a:rPr sz="1400" spc="-25" dirty="0">
                <a:solidFill>
                  <a:srgbClr val="3C3C3E"/>
                </a:solidFill>
                <a:latin typeface="Calibri"/>
                <a:cs typeface="Calibri"/>
              </a:rPr>
              <a:t> </a:t>
            </a:r>
            <a:r>
              <a:rPr sz="1400" dirty="0">
                <a:solidFill>
                  <a:srgbClr val="3C3C3E"/>
                </a:solidFill>
                <a:latin typeface="Calibri"/>
                <a:cs typeface="Calibri"/>
              </a:rPr>
              <a:t>the</a:t>
            </a:r>
            <a:r>
              <a:rPr sz="1400" spc="-5" dirty="0">
                <a:solidFill>
                  <a:srgbClr val="3C3C3E"/>
                </a:solidFill>
                <a:latin typeface="Calibri"/>
                <a:cs typeface="Calibri"/>
              </a:rPr>
              <a:t> </a:t>
            </a:r>
            <a:r>
              <a:rPr sz="1400" dirty="0">
                <a:solidFill>
                  <a:srgbClr val="3C3C3E"/>
                </a:solidFill>
                <a:latin typeface="Calibri"/>
                <a:cs typeface="Calibri"/>
              </a:rPr>
              <a:t>end</a:t>
            </a:r>
            <a:r>
              <a:rPr sz="1400" spc="-20" dirty="0">
                <a:solidFill>
                  <a:srgbClr val="3C3C3E"/>
                </a:solidFill>
                <a:latin typeface="Calibri"/>
                <a:cs typeface="Calibri"/>
              </a:rPr>
              <a:t> </a:t>
            </a:r>
            <a:r>
              <a:rPr sz="1400" dirty="0">
                <a:solidFill>
                  <a:srgbClr val="3C3C3E"/>
                </a:solidFill>
                <a:latin typeface="Calibri"/>
                <a:cs typeface="Calibri"/>
              </a:rPr>
              <a:t>of</a:t>
            </a:r>
            <a:r>
              <a:rPr sz="1400" spc="-30" dirty="0">
                <a:solidFill>
                  <a:srgbClr val="3C3C3E"/>
                </a:solidFill>
                <a:latin typeface="Calibri"/>
                <a:cs typeface="Calibri"/>
              </a:rPr>
              <a:t> </a:t>
            </a:r>
            <a:r>
              <a:rPr sz="1400" dirty="0">
                <a:solidFill>
                  <a:srgbClr val="3C3C3E"/>
                </a:solidFill>
                <a:latin typeface="Calibri"/>
                <a:cs typeface="Calibri"/>
              </a:rPr>
              <a:t>the</a:t>
            </a:r>
            <a:r>
              <a:rPr sz="1400" spc="-10" dirty="0">
                <a:solidFill>
                  <a:srgbClr val="3C3C3E"/>
                </a:solidFill>
                <a:latin typeface="Calibri"/>
                <a:cs typeface="Calibri"/>
              </a:rPr>
              <a:t> form.</a:t>
            </a:r>
            <a:endParaRPr sz="1400">
              <a:latin typeface="Calibri"/>
              <a:cs typeface="Calibri"/>
            </a:endParaRPr>
          </a:p>
          <a:p>
            <a:pPr>
              <a:lnSpc>
                <a:spcPct val="100000"/>
              </a:lnSpc>
              <a:spcBef>
                <a:spcPts val="35"/>
              </a:spcBef>
              <a:buClr>
                <a:srgbClr val="3C3C3E"/>
              </a:buClr>
              <a:buFont typeface="Arial"/>
              <a:buChar char="•"/>
            </a:pPr>
            <a:endParaRPr sz="1350">
              <a:latin typeface="Calibri"/>
              <a:cs typeface="Calibri"/>
            </a:endParaRPr>
          </a:p>
          <a:p>
            <a:pPr marL="299085" marR="414020" indent="-287020">
              <a:lnSpc>
                <a:spcPct val="100000"/>
              </a:lnSpc>
              <a:buFont typeface="Arial"/>
              <a:buChar char="•"/>
              <a:tabLst>
                <a:tab pos="299085" algn="l"/>
                <a:tab pos="299720" algn="l"/>
              </a:tabLst>
            </a:pPr>
            <a:r>
              <a:rPr sz="1400" b="1" spc="-20" dirty="0">
                <a:solidFill>
                  <a:srgbClr val="3C3C3E"/>
                </a:solidFill>
                <a:latin typeface="Calibri"/>
                <a:cs typeface="Calibri"/>
              </a:rPr>
              <a:t>SAVE</a:t>
            </a:r>
            <a:r>
              <a:rPr sz="1400" b="1" spc="-40" dirty="0">
                <a:solidFill>
                  <a:srgbClr val="3C3C3E"/>
                </a:solidFill>
                <a:latin typeface="Calibri"/>
                <a:cs typeface="Calibri"/>
              </a:rPr>
              <a:t> </a:t>
            </a:r>
            <a:r>
              <a:rPr sz="1400" b="1" dirty="0">
                <a:solidFill>
                  <a:srgbClr val="3C3C3E"/>
                </a:solidFill>
                <a:latin typeface="Calibri"/>
                <a:cs typeface="Calibri"/>
              </a:rPr>
              <a:t>YOUR</a:t>
            </a:r>
            <a:r>
              <a:rPr sz="1400" b="1" spc="-45" dirty="0">
                <a:solidFill>
                  <a:srgbClr val="3C3C3E"/>
                </a:solidFill>
                <a:latin typeface="Calibri"/>
                <a:cs typeface="Calibri"/>
              </a:rPr>
              <a:t> </a:t>
            </a:r>
            <a:r>
              <a:rPr sz="1400" b="1" dirty="0">
                <a:solidFill>
                  <a:srgbClr val="3C3C3E"/>
                </a:solidFill>
                <a:latin typeface="Calibri"/>
                <a:cs typeface="Calibri"/>
              </a:rPr>
              <a:t>WORK</a:t>
            </a:r>
            <a:r>
              <a:rPr sz="1400" dirty="0">
                <a:solidFill>
                  <a:srgbClr val="3C3C3E"/>
                </a:solidFill>
                <a:latin typeface="Calibri"/>
                <a:cs typeface="Calibri"/>
              </a:rPr>
              <a:t>!</a:t>
            </a:r>
            <a:r>
              <a:rPr sz="1400" spc="-55" dirty="0">
                <a:solidFill>
                  <a:srgbClr val="3C3C3E"/>
                </a:solidFill>
                <a:latin typeface="Calibri"/>
                <a:cs typeface="Calibri"/>
              </a:rPr>
              <a:t> </a:t>
            </a:r>
            <a:r>
              <a:rPr sz="1400" spc="-20" dirty="0">
                <a:solidFill>
                  <a:srgbClr val="3C3C3E"/>
                </a:solidFill>
                <a:latin typeface="Calibri"/>
                <a:cs typeface="Calibri"/>
              </a:rPr>
              <a:t>You</a:t>
            </a:r>
            <a:r>
              <a:rPr sz="1400" spc="-30" dirty="0">
                <a:solidFill>
                  <a:srgbClr val="3C3C3E"/>
                </a:solidFill>
                <a:latin typeface="Calibri"/>
                <a:cs typeface="Calibri"/>
              </a:rPr>
              <a:t> </a:t>
            </a:r>
            <a:r>
              <a:rPr sz="1400" dirty="0">
                <a:solidFill>
                  <a:srgbClr val="3C3C3E"/>
                </a:solidFill>
                <a:latin typeface="Calibri"/>
                <a:cs typeface="Calibri"/>
              </a:rPr>
              <a:t>must</a:t>
            </a:r>
            <a:r>
              <a:rPr sz="1400" spc="-35" dirty="0">
                <a:solidFill>
                  <a:srgbClr val="3C3C3E"/>
                </a:solidFill>
                <a:latin typeface="Calibri"/>
                <a:cs typeface="Calibri"/>
              </a:rPr>
              <a:t> </a:t>
            </a:r>
            <a:r>
              <a:rPr sz="1400" dirty="0">
                <a:solidFill>
                  <a:srgbClr val="3C3C3E"/>
                </a:solidFill>
                <a:latin typeface="Calibri"/>
                <a:cs typeface="Calibri"/>
              </a:rPr>
              <a:t>click</a:t>
            </a:r>
            <a:r>
              <a:rPr sz="1400" spc="-40" dirty="0">
                <a:solidFill>
                  <a:srgbClr val="3C3C3E"/>
                </a:solidFill>
                <a:latin typeface="Calibri"/>
                <a:cs typeface="Calibri"/>
              </a:rPr>
              <a:t> </a:t>
            </a:r>
            <a:r>
              <a:rPr sz="1400" dirty="0">
                <a:solidFill>
                  <a:srgbClr val="3C3C3E"/>
                </a:solidFill>
                <a:latin typeface="Calibri"/>
                <a:cs typeface="Calibri"/>
              </a:rPr>
              <a:t>on</a:t>
            </a:r>
            <a:r>
              <a:rPr sz="1400" spc="-45" dirty="0">
                <a:solidFill>
                  <a:srgbClr val="3C3C3E"/>
                </a:solidFill>
                <a:latin typeface="Calibri"/>
                <a:cs typeface="Calibri"/>
              </a:rPr>
              <a:t> </a:t>
            </a:r>
            <a:r>
              <a:rPr sz="1400" dirty="0">
                <a:solidFill>
                  <a:srgbClr val="3C3C3E"/>
                </a:solidFill>
                <a:latin typeface="Calibri"/>
                <a:cs typeface="Calibri"/>
              </a:rPr>
              <a:t>the</a:t>
            </a:r>
            <a:r>
              <a:rPr sz="1400" spc="-15" dirty="0">
                <a:solidFill>
                  <a:srgbClr val="3C3C3E"/>
                </a:solidFill>
                <a:latin typeface="Calibri"/>
                <a:cs typeface="Calibri"/>
              </a:rPr>
              <a:t> </a:t>
            </a:r>
            <a:r>
              <a:rPr sz="1400" spc="-10" dirty="0">
                <a:solidFill>
                  <a:srgbClr val="3C3C3E"/>
                </a:solidFill>
                <a:latin typeface="Calibri"/>
                <a:cs typeface="Calibri"/>
              </a:rPr>
              <a:t>“SAVE”</a:t>
            </a:r>
            <a:r>
              <a:rPr sz="1400" spc="-35" dirty="0">
                <a:solidFill>
                  <a:srgbClr val="3C3C3E"/>
                </a:solidFill>
                <a:latin typeface="Calibri"/>
                <a:cs typeface="Calibri"/>
              </a:rPr>
              <a:t> </a:t>
            </a:r>
            <a:r>
              <a:rPr sz="1400" dirty="0">
                <a:solidFill>
                  <a:srgbClr val="3C3C3E"/>
                </a:solidFill>
                <a:latin typeface="Calibri"/>
                <a:cs typeface="Calibri"/>
              </a:rPr>
              <a:t>button</a:t>
            </a:r>
            <a:r>
              <a:rPr sz="1400" spc="-20" dirty="0">
                <a:solidFill>
                  <a:srgbClr val="3C3C3E"/>
                </a:solidFill>
                <a:latin typeface="Calibri"/>
                <a:cs typeface="Calibri"/>
              </a:rPr>
              <a:t> </a:t>
            </a:r>
            <a:r>
              <a:rPr sz="1400" dirty="0">
                <a:solidFill>
                  <a:srgbClr val="3C3C3E"/>
                </a:solidFill>
                <a:latin typeface="Calibri"/>
                <a:cs typeface="Calibri"/>
              </a:rPr>
              <a:t>to</a:t>
            </a:r>
            <a:r>
              <a:rPr sz="1400" spc="-30" dirty="0">
                <a:solidFill>
                  <a:srgbClr val="3C3C3E"/>
                </a:solidFill>
                <a:latin typeface="Calibri"/>
                <a:cs typeface="Calibri"/>
              </a:rPr>
              <a:t> </a:t>
            </a:r>
            <a:r>
              <a:rPr sz="1400" dirty="0">
                <a:solidFill>
                  <a:srgbClr val="3C3C3E"/>
                </a:solidFill>
                <a:latin typeface="Calibri"/>
                <a:cs typeface="Calibri"/>
              </a:rPr>
              <a:t>save</a:t>
            </a:r>
            <a:r>
              <a:rPr sz="1400" spc="-40" dirty="0">
                <a:solidFill>
                  <a:srgbClr val="3C3C3E"/>
                </a:solidFill>
                <a:latin typeface="Calibri"/>
                <a:cs typeface="Calibri"/>
              </a:rPr>
              <a:t> </a:t>
            </a:r>
            <a:r>
              <a:rPr sz="1400" dirty="0">
                <a:solidFill>
                  <a:srgbClr val="3C3C3E"/>
                </a:solidFill>
                <a:latin typeface="Calibri"/>
                <a:cs typeface="Calibri"/>
              </a:rPr>
              <a:t>any</a:t>
            </a:r>
            <a:r>
              <a:rPr sz="1400" spc="-25" dirty="0">
                <a:solidFill>
                  <a:srgbClr val="3C3C3E"/>
                </a:solidFill>
                <a:latin typeface="Calibri"/>
                <a:cs typeface="Calibri"/>
              </a:rPr>
              <a:t> </a:t>
            </a:r>
            <a:r>
              <a:rPr sz="1400" spc="-10" dirty="0">
                <a:solidFill>
                  <a:srgbClr val="3C3C3E"/>
                </a:solidFill>
                <a:latin typeface="Calibri"/>
                <a:cs typeface="Calibri"/>
              </a:rPr>
              <a:t>information</a:t>
            </a:r>
            <a:r>
              <a:rPr sz="1400" spc="-40" dirty="0">
                <a:solidFill>
                  <a:srgbClr val="3C3C3E"/>
                </a:solidFill>
                <a:latin typeface="Calibri"/>
                <a:cs typeface="Calibri"/>
              </a:rPr>
              <a:t> </a:t>
            </a:r>
            <a:r>
              <a:rPr sz="1400" dirty="0">
                <a:solidFill>
                  <a:srgbClr val="3C3C3E"/>
                </a:solidFill>
                <a:latin typeface="Calibri"/>
                <a:cs typeface="Calibri"/>
              </a:rPr>
              <a:t>entered</a:t>
            </a:r>
            <a:r>
              <a:rPr sz="1400" spc="-20" dirty="0">
                <a:solidFill>
                  <a:srgbClr val="3C3C3E"/>
                </a:solidFill>
                <a:latin typeface="Calibri"/>
                <a:cs typeface="Calibri"/>
              </a:rPr>
              <a:t> </a:t>
            </a:r>
            <a:r>
              <a:rPr sz="1400" spc="-25" dirty="0">
                <a:solidFill>
                  <a:srgbClr val="3C3C3E"/>
                </a:solidFill>
                <a:latin typeface="Calibri"/>
                <a:cs typeface="Calibri"/>
              </a:rPr>
              <a:t>or </a:t>
            </a:r>
            <a:r>
              <a:rPr sz="1400" dirty="0">
                <a:solidFill>
                  <a:srgbClr val="3C3C3E"/>
                </a:solidFill>
                <a:latin typeface="Calibri"/>
                <a:cs typeface="Calibri"/>
              </a:rPr>
              <a:t>changed</a:t>
            </a:r>
            <a:r>
              <a:rPr sz="1400" spc="-15" dirty="0">
                <a:solidFill>
                  <a:srgbClr val="3C3C3E"/>
                </a:solidFill>
                <a:latin typeface="Calibri"/>
                <a:cs typeface="Calibri"/>
              </a:rPr>
              <a:t> </a:t>
            </a:r>
            <a:r>
              <a:rPr sz="1400" spc="-10" dirty="0">
                <a:solidFill>
                  <a:srgbClr val="3C3C3E"/>
                </a:solidFill>
                <a:latin typeface="Calibri"/>
                <a:cs typeface="Calibri"/>
              </a:rPr>
              <a:t>before</a:t>
            </a:r>
            <a:r>
              <a:rPr sz="1400" spc="-20" dirty="0">
                <a:solidFill>
                  <a:srgbClr val="3C3C3E"/>
                </a:solidFill>
                <a:latin typeface="Calibri"/>
                <a:cs typeface="Calibri"/>
              </a:rPr>
              <a:t> </a:t>
            </a:r>
            <a:r>
              <a:rPr sz="1400" dirty="0">
                <a:solidFill>
                  <a:srgbClr val="3C3C3E"/>
                </a:solidFill>
                <a:latin typeface="Calibri"/>
                <a:cs typeface="Calibri"/>
              </a:rPr>
              <a:t>closing,</a:t>
            </a:r>
            <a:r>
              <a:rPr sz="1400" spc="-20" dirty="0">
                <a:solidFill>
                  <a:srgbClr val="3C3C3E"/>
                </a:solidFill>
                <a:latin typeface="Calibri"/>
                <a:cs typeface="Calibri"/>
              </a:rPr>
              <a:t> </a:t>
            </a:r>
            <a:r>
              <a:rPr sz="1400" dirty="0">
                <a:solidFill>
                  <a:srgbClr val="3C3C3E"/>
                </a:solidFill>
                <a:latin typeface="Calibri"/>
                <a:cs typeface="Calibri"/>
              </a:rPr>
              <a:t>or</a:t>
            </a:r>
            <a:r>
              <a:rPr sz="1400" spc="-15" dirty="0">
                <a:solidFill>
                  <a:srgbClr val="3C3C3E"/>
                </a:solidFill>
                <a:latin typeface="Calibri"/>
                <a:cs typeface="Calibri"/>
              </a:rPr>
              <a:t> </a:t>
            </a:r>
            <a:r>
              <a:rPr sz="1400" dirty="0">
                <a:solidFill>
                  <a:srgbClr val="3C3C3E"/>
                </a:solidFill>
                <a:latin typeface="Calibri"/>
                <a:cs typeface="Calibri"/>
              </a:rPr>
              <a:t>your</a:t>
            </a:r>
            <a:r>
              <a:rPr sz="1400" spc="-20" dirty="0">
                <a:solidFill>
                  <a:srgbClr val="3C3C3E"/>
                </a:solidFill>
                <a:latin typeface="Calibri"/>
                <a:cs typeface="Calibri"/>
              </a:rPr>
              <a:t> </a:t>
            </a:r>
            <a:r>
              <a:rPr sz="1400" spc="-10" dirty="0">
                <a:solidFill>
                  <a:srgbClr val="3C3C3E"/>
                </a:solidFill>
                <a:latin typeface="Calibri"/>
                <a:cs typeface="Calibri"/>
              </a:rPr>
              <a:t>information</a:t>
            </a:r>
            <a:r>
              <a:rPr sz="1400" spc="-35" dirty="0">
                <a:solidFill>
                  <a:srgbClr val="3C3C3E"/>
                </a:solidFill>
                <a:latin typeface="Calibri"/>
                <a:cs typeface="Calibri"/>
              </a:rPr>
              <a:t> </a:t>
            </a:r>
            <a:r>
              <a:rPr sz="1400" dirty="0">
                <a:solidFill>
                  <a:srgbClr val="3C3C3E"/>
                </a:solidFill>
                <a:latin typeface="Calibri"/>
                <a:cs typeface="Calibri"/>
              </a:rPr>
              <a:t>will</a:t>
            </a:r>
            <a:r>
              <a:rPr sz="1400" spc="-15" dirty="0">
                <a:solidFill>
                  <a:srgbClr val="3C3C3E"/>
                </a:solidFill>
                <a:latin typeface="Calibri"/>
                <a:cs typeface="Calibri"/>
              </a:rPr>
              <a:t> </a:t>
            </a:r>
            <a:r>
              <a:rPr sz="1400" dirty="0">
                <a:solidFill>
                  <a:srgbClr val="3C3C3E"/>
                </a:solidFill>
                <a:latin typeface="Calibri"/>
                <a:cs typeface="Calibri"/>
              </a:rPr>
              <a:t>be </a:t>
            </a:r>
            <a:r>
              <a:rPr sz="1400" spc="-10" dirty="0">
                <a:solidFill>
                  <a:srgbClr val="3C3C3E"/>
                </a:solidFill>
                <a:latin typeface="Calibri"/>
                <a:cs typeface="Calibri"/>
              </a:rPr>
              <a:t>lost.</a:t>
            </a:r>
            <a:endParaRPr sz="1400">
              <a:latin typeface="Calibri"/>
              <a:cs typeface="Calibri"/>
            </a:endParaRPr>
          </a:p>
          <a:p>
            <a:pPr>
              <a:lnSpc>
                <a:spcPct val="100000"/>
              </a:lnSpc>
              <a:spcBef>
                <a:spcPts val="30"/>
              </a:spcBef>
              <a:buClr>
                <a:srgbClr val="3C3C3E"/>
              </a:buClr>
              <a:buFont typeface="Arial"/>
              <a:buChar char="•"/>
            </a:pPr>
            <a:endParaRPr sz="1350">
              <a:latin typeface="Calibri"/>
              <a:cs typeface="Calibri"/>
            </a:endParaRPr>
          </a:p>
          <a:p>
            <a:pPr marL="299085" indent="-287020">
              <a:lnSpc>
                <a:spcPct val="100000"/>
              </a:lnSpc>
              <a:buFont typeface="Arial"/>
              <a:buChar char="•"/>
              <a:tabLst>
                <a:tab pos="299085" algn="l"/>
                <a:tab pos="299720" algn="l"/>
              </a:tabLst>
            </a:pPr>
            <a:r>
              <a:rPr sz="1400" b="1" spc="-10" dirty="0">
                <a:solidFill>
                  <a:srgbClr val="3C3C3E"/>
                </a:solidFill>
                <a:latin typeface="Calibri"/>
                <a:cs typeface="Calibri"/>
              </a:rPr>
              <a:t>Evidence</a:t>
            </a:r>
            <a:r>
              <a:rPr sz="1400" b="1" spc="-35" dirty="0">
                <a:solidFill>
                  <a:srgbClr val="3C3C3E"/>
                </a:solidFill>
                <a:latin typeface="Calibri"/>
                <a:cs typeface="Calibri"/>
              </a:rPr>
              <a:t> </a:t>
            </a:r>
            <a:r>
              <a:rPr sz="1400" b="1" dirty="0">
                <a:solidFill>
                  <a:srgbClr val="3C3C3E"/>
                </a:solidFill>
                <a:latin typeface="Calibri"/>
                <a:cs typeface="Calibri"/>
              </a:rPr>
              <a:t>of</a:t>
            </a:r>
            <a:r>
              <a:rPr sz="1400" b="1" spc="-15" dirty="0">
                <a:solidFill>
                  <a:srgbClr val="3C3C3E"/>
                </a:solidFill>
                <a:latin typeface="Calibri"/>
                <a:cs typeface="Calibri"/>
              </a:rPr>
              <a:t> </a:t>
            </a:r>
            <a:r>
              <a:rPr sz="1400" b="1" dirty="0">
                <a:solidFill>
                  <a:srgbClr val="3C3C3E"/>
                </a:solidFill>
                <a:latin typeface="Calibri"/>
                <a:cs typeface="Calibri"/>
              </a:rPr>
              <a:t>Assignment</a:t>
            </a:r>
            <a:r>
              <a:rPr sz="1400" b="1" spc="-20" dirty="0">
                <a:solidFill>
                  <a:srgbClr val="3C3C3E"/>
                </a:solidFill>
                <a:latin typeface="Calibri"/>
                <a:cs typeface="Calibri"/>
              </a:rPr>
              <a:t> </a:t>
            </a:r>
            <a:r>
              <a:rPr sz="1400" b="1" dirty="0">
                <a:solidFill>
                  <a:srgbClr val="3C3C3E"/>
                </a:solidFill>
                <a:latin typeface="Calibri"/>
                <a:cs typeface="Calibri"/>
              </a:rPr>
              <a:t>Completion-</a:t>
            </a:r>
            <a:r>
              <a:rPr sz="1400" b="1" spc="-45" dirty="0">
                <a:solidFill>
                  <a:srgbClr val="3C3C3E"/>
                </a:solidFill>
                <a:latin typeface="Calibri"/>
                <a:cs typeface="Calibri"/>
              </a:rPr>
              <a:t> </a:t>
            </a:r>
            <a:r>
              <a:rPr sz="1400" b="1" spc="-10" dirty="0">
                <a:solidFill>
                  <a:srgbClr val="3C3C3E"/>
                </a:solidFill>
                <a:latin typeface="Calibri"/>
                <a:cs typeface="Calibri"/>
              </a:rPr>
              <a:t>Completed</a:t>
            </a:r>
            <a:r>
              <a:rPr sz="1400" b="1" spc="-45" dirty="0">
                <a:solidFill>
                  <a:srgbClr val="3C3C3E"/>
                </a:solidFill>
                <a:latin typeface="Calibri"/>
                <a:cs typeface="Calibri"/>
              </a:rPr>
              <a:t> </a:t>
            </a:r>
            <a:r>
              <a:rPr sz="1400" b="1" dirty="0">
                <a:solidFill>
                  <a:srgbClr val="3C3C3E"/>
                </a:solidFill>
                <a:latin typeface="Calibri"/>
                <a:cs typeface="Calibri"/>
              </a:rPr>
              <a:t>by</a:t>
            </a:r>
            <a:r>
              <a:rPr sz="1400" b="1" spc="-5" dirty="0">
                <a:solidFill>
                  <a:srgbClr val="3C3C3E"/>
                </a:solidFill>
                <a:latin typeface="Calibri"/>
                <a:cs typeface="Calibri"/>
              </a:rPr>
              <a:t> </a:t>
            </a:r>
            <a:r>
              <a:rPr sz="1400" b="1" dirty="0">
                <a:solidFill>
                  <a:srgbClr val="3C3C3E"/>
                </a:solidFill>
                <a:latin typeface="Calibri"/>
                <a:cs typeface="Calibri"/>
              </a:rPr>
              <a:t>the</a:t>
            </a:r>
            <a:r>
              <a:rPr sz="1400" b="1" spc="-10" dirty="0">
                <a:solidFill>
                  <a:srgbClr val="3C3C3E"/>
                </a:solidFill>
                <a:latin typeface="Calibri"/>
                <a:cs typeface="Calibri"/>
              </a:rPr>
              <a:t> Student</a:t>
            </a:r>
            <a:endParaRPr sz="1400">
              <a:latin typeface="Calibri"/>
              <a:cs typeface="Calibri"/>
            </a:endParaRPr>
          </a:p>
          <a:p>
            <a:pPr marL="756285" marR="374650" lvl="1" indent="-287020">
              <a:lnSpc>
                <a:spcPct val="100000"/>
              </a:lnSpc>
              <a:buFont typeface="Arial"/>
              <a:buChar char="■"/>
              <a:tabLst>
                <a:tab pos="756285" algn="l"/>
                <a:tab pos="756920" algn="l"/>
              </a:tabLst>
            </a:pPr>
            <a:r>
              <a:rPr sz="1400" dirty="0">
                <a:solidFill>
                  <a:srgbClr val="3C3C3E"/>
                </a:solidFill>
                <a:latin typeface="Calibri"/>
                <a:cs typeface="Calibri"/>
              </a:rPr>
              <a:t>The</a:t>
            </a:r>
            <a:r>
              <a:rPr sz="1400" spc="-35" dirty="0">
                <a:solidFill>
                  <a:srgbClr val="3C3C3E"/>
                </a:solidFill>
                <a:latin typeface="Calibri"/>
                <a:cs typeface="Calibri"/>
              </a:rPr>
              <a:t> </a:t>
            </a:r>
            <a:r>
              <a:rPr sz="1400" dirty="0">
                <a:solidFill>
                  <a:srgbClr val="3C3C3E"/>
                </a:solidFill>
                <a:latin typeface="Calibri"/>
                <a:cs typeface="Calibri"/>
              </a:rPr>
              <a:t>student</a:t>
            </a:r>
            <a:r>
              <a:rPr sz="1400" spc="-20" dirty="0">
                <a:solidFill>
                  <a:srgbClr val="3C3C3E"/>
                </a:solidFill>
                <a:latin typeface="Calibri"/>
                <a:cs typeface="Calibri"/>
              </a:rPr>
              <a:t> </a:t>
            </a:r>
            <a:r>
              <a:rPr sz="1400" dirty="0">
                <a:solidFill>
                  <a:srgbClr val="3C3C3E"/>
                </a:solidFill>
                <a:latin typeface="Calibri"/>
                <a:cs typeface="Calibri"/>
              </a:rPr>
              <a:t>is</a:t>
            </a:r>
            <a:r>
              <a:rPr sz="1400" spc="-40" dirty="0">
                <a:solidFill>
                  <a:srgbClr val="3C3C3E"/>
                </a:solidFill>
                <a:latin typeface="Calibri"/>
                <a:cs typeface="Calibri"/>
              </a:rPr>
              <a:t> </a:t>
            </a:r>
            <a:r>
              <a:rPr sz="1400" dirty="0">
                <a:solidFill>
                  <a:srgbClr val="3C3C3E"/>
                </a:solidFill>
                <a:latin typeface="Calibri"/>
                <a:cs typeface="Calibri"/>
              </a:rPr>
              <a:t>to</a:t>
            </a:r>
            <a:r>
              <a:rPr sz="1400" spc="-40" dirty="0">
                <a:solidFill>
                  <a:srgbClr val="3C3C3E"/>
                </a:solidFill>
                <a:latin typeface="Calibri"/>
                <a:cs typeface="Calibri"/>
              </a:rPr>
              <a:t> </a:t>
            </a:r>
            <a:r>
              <a:rPr sz="1400" dirty="0">
                <a:solidFill>
                  <a:srgbClr val="3C3C3E"/>
                </a:solidFill>
                <a:latin typeface="Calibri"/>
                <a:cs typeface="Calibri"/>
              </a:rPr>
              <a:t>document</a:t>
            </a:r>
            <a:r>
              <a:rPr sz="1400" spc="-25" dirty="0">
                <a:solidFill>
                  <a:srgbClr val="3C3C3E"/>
                </a:solidFill>
                <a:latin typeface="Calibri"/>
                <a:cs typeface="Calibri"/>
              </a:rPr>
              <a:t> </a:t>
            </a:r>
            <a:r>
              <a:rPr sz="1400" dirty="0">
                <a:solidFill>
                  <a:srgbClr val="3C3C3E"/>
                </a:solidFill>
                <a:latin typeface="Calibri"/>
                <a:cs typeface="Calibri"/>
              </a:rPr>
              <a:t>activities</a:t>
            </a:r>
            <a:r>
              <a:rPr sz="1400" spc="-15" dirty="0">
                <a:solidFill>
                  <a:srgbClr val="3C3C3E"/>
                </a:solidFill>
                <a:latin typeface="Calibri"/>
                <a:cs typeface="Calibri"/>
              </a:rPr>
              <a:t> </a:t>
            </a:r>
            <a:r>
              <a:rPr sz="1400" dirty="0">
                <a:solidFill>
                  <a:srgbClr val="3C3C3E"/>
                </a:solidFill>
                <a:latin typeface="Calibri"/>
                <a:cs typeface="Calibri"/>
              </a:rPr>
              <a:t>related</a:t>
            </a:r>
            <a:r>
              <a:rPr sz="1400" spc="-25" dirty="0">
                <a:solidFill>
                  <a:srgbClr val="3C3C3E"/>
                </a:solidFill>
                <a:latin typeface="Calibri"/>
                <a:cs typeface="Calibri"/>
              </a:rPr>
              <a:t> </a:t>
            </a:r>
            <a:r>
              <a:rPr sz="1400" dirty="0">
                <a:solidFill>
                  <a:srgbClr val="3C3C3E"/>
                </a:solidFill>
                <a:latin typeface="Calibri"/>
                <a:cs typeface="Calibri"/>
              </a:rPr>
              <a:t>to</a:t>
            </a:r>
            <a:r>
              <a:rPr sz="1400" spc="-40" dirty="0">
                <a:solidFill>
                  <a:srgbClr val="3C3C3E"/>
                </a:solidFill>
                <a:latin typeface="Calibri"/>
                <a:cs typeface="Calibri"/>
              </a:rPr>
              <a:t> </a:t>
            </a:r>
            <a:r>
              <a:rPr sz="1400" dirty="0">
                <a:solidFill>
                  <a:srgbClr val="3C3C3E"/>
                </a:solidFill>
                <a:latin typeface="Calibri"/>
                <a:cs typeface="Calibri"/>
              </a:rPr>
              <a:t>assignment</a:t>
            </a:r>
            <a:r>
              <a:rPr sz="1400" spc="-35" dirty="0">
                <a:solidFill>
                  <a:srgbClr val="3C3C3E"/>
                </a:solidFill>
                <a:latin typeface="Calibri"/>
                <a:cs typeface="Calibri"/>
              </a:rPr>
              <a:t> </a:t>
            </a:r>
            <a:r>
              <a:rPr sz="1400" dirty="0">
                <a:solidFill>
                  <a:srgbClr val="3C3C3E"/>
                </a:solidFill>
                <a:latin typeface="Calibri"/>
                <a:cs typeface="Calibri"/>
              </a:rPr>
              <a:t>completion</a:t>
            </a:r>
            <a:r>
              <a:rPr sz="1400" spc="-35" dirty="0">
                <a:solidFill>
                  <a:srgbClr val="3C3C3E"/>
                </a:solidFill>
                <a:latin typeface="Calibri"/>
                <a:cs typeface="Calibri"/>
              </a:rPr>
              <a:t> </a:t>
            </a:r>
            <a:r>
              <a:rPr sz="1400" dirty="0">
                <a:solidFill>
                  <a:srgbClr val="3C3C3E"/>
                </a:solidFill>
                <a:latin typeface="Calibri"/>
                <a:cs typeface="Calibri"/>
              </a:rPr>
              <a:t>and</a:t>
            </a:r>
            <a:r>
              <a:rPr sz="1400" spc="-25" dirty="0">
                <a:solidFill>
                  <a:srgbClr val="3C3C3E"/>
                </a:solidFill>
                <a:latin typeface="Calibri"/>
                <a:cs typeface="Calibri"/>
              </a:rPr>
              <a:t> </a:t>
            </a:r>
            <a:r>
              <a:rPr sz="1400" dirty="0">
                <a:solidFill>
                  <a:srgbClr val="3C3C3E"/>
                </a:solidFill>
                <a:latin typeface="Calibri"/>
                <a:cs typeface="Calibri"/>
              </a:rPr>
              <a:t>enter</a:t>
            </a:r>
            <a:r>
              <a:rPr sz="1400" spc="-25" dirty="0">
                <a:solidFill>
                  <a:srgbClr val="3C3C3E"/>
                </a:solidFill>
                <a:latin typeface="Calibri"/>
                <a:cs typeface="Calibri"/>
              </a:rPr>
              <a:t> </a:t>
            </a:r>
            <a:r>
              <a:rPr sz="1400" spc="-20" dirty="0">
                <a:solidFill>
                  <a:srgbClr val="3C3C3E"/>
                </a:solidFill>
                <a:latin typeface="Calibri"/>
                <a:cs typeface="Calibri"/>
              </a:rPr>
              <a:t>this </a:t>
            </a:r>
            <a:r>
              <a:rPr sz="1400" spc="-10" dirty="0">
                <a:solidFill>
                  <a:srgbClr val="3C3C3E"/>
                </a:solidFill>
                <a:latin typeface="Calibri"/>
                <a:cs typeface="Calibri"/>
              </a:rPr>
              <a:t>information</a:t>
            </a:r>
            <a:r>
              <a:rPr sz="1400" spc="-60" dirty="0">
                <a:solidFill>
                  <a:srgbClr val="3C3C3E"/>
                </a:solidFill>
                <a:latin typeface="Calibri"/>
                <a:cs typeface="Calibri"/>
              </a:rPr>
              <a:t> </a:t>
            </a:r>
            <a:r>
              <a:rPr sz="1400" dirty="0">
                <a:solidFill>
                  <a:srgbClr val="3C3C3E"/>
                </a:solidFill>
                <a:latin typeface="Calibri"/>
                <a:cs typeface="Calibri"/>
              </a:rPr>
              <a:t>into</a:t>
            </a:r>
            <a:r>
              <a:rPr sz="1400" spc="-15" dirty="0">
                <a:solidFill>
                  <a:srgbClr val="3C3C3E"/>
                </a:solidFill>
                <a:latin typeface="Calibri"/>
                <a:cs typeface="Calibri"/>
              </a:rPr>
              <a:t> </a:t>
            </a:r>
            <a:r>
              <a:rPr sz="1400" dirty="0">
                <a:solidFill>
                  <a:srgbClr val="3C3C3E"/>
                </a:solidFill>
                <a:latin typeface="Calibri"/>
                <a:cs typeface="Calibri"/>
              </a:rPr>
              <a:t>the</a:t>
            </a:r>
            <a:r>
              <a:rPr sz="1400" spc="-20" dirty="0">
                <a:solidFill>
                  <a:srgbClr val="3C3C3E"/>
                </a:solidFill>
                <a:latin typeface="Calibri"/>
                <a:cs typeface="Calibri"/>
              </a:rPr>
              <a:t> </a:t>
            </a:r>
            <a:r>
              <a:rPr sz="1400" dirty="0">
                <a:solidFill>
                  <a:srgbClr val="3C3C3E"/>
                </a:solidFill>
                <a:latin typeface="Calibri"/>
                <a:cs typeface="Calibri"/>
              </a:rPr>
              <a:t>Evidence</a:t>
            </a:r>
            <a:r>
              <a:rPr sz="1400" spc="-5" dirty="0">
                <a:solidFill>
                  <a:srgbClr val="3C3C3E"/>
                </a:solidFill>
                <a:latin typeface="Calibri"/>
                <a:cs typeface="Calibri"/>
              </a:rPr>
              <a:t> </a:t>
            </a:r>
            <a:r>
              <a:rPr sz="1400" dirty="0">
                <a:solidFill>
                  <a:srgbClr val="3C3C3E"/>
                </a:solidFill>
                <a:latin typeface="Calibri"/>
                <a:cs typeface="Calibri"/>
              </a:rPr>
              <a:t>of</a:t>
            </a:r>
            <a:r>
              <a:rPr sz="1400" spc="-35" dirty="0">
                <a:solidFill>
                  <a:srgbClr val="3C3C3E"/>
                </a:solidFill>
                <a:latin typeface="Calibri"/>
                <a:cs typeface="Calibri"/>
              </a:rPr>
              <a:t> </a:t>
            </a:r>
            <a:r>
              <a:rPr sz="1400" dirty="0">
                <a:solidFill>
                  <a:srgbClr val="3C3C3E"/>
                </a:solidFill>
                <a:latin typeface="Calibri"/>
                <a:cs typeface="Calibri"/>
              </a:rPr>
              <a:t>Assignment</a:t>
            </a:r>
            <a:r>
              <a:rPr sz="1400" spc="-25" dirty="0">
                <a:solidFill>
                  <a:srgbClr val="3C3C3E"/>
                </a:solidFill>
                <a:latin typeface="Calibri"/>
                <a:cs typeface="Calibri"/>
              </a:rPr>
              <a:t> </a:t>
            </a:r>
            <a:r>
              <a:rPr sz="1400" dirty="0">
                <a:solidFill>
                  <a:srgbClr val="3C3C3E"/>
                </a:solidFill>
                <a:latin typeface="Calibri"/>
                <a:cs typeface="Calibri"/>
              </a:rPr>
              <a:t>Completion</a:t>
            </a:r>
            <a:r>
              <a:rPr sz="1400" spc="-20" dirty="0">
                <a:solidFill>
                  <a:srgbClr val="3C3C3E"/>
                </a:solidFill>
                <a:latin typeface="Calibri"/>
                <a:cs typeface="Calibri"/>
              </a:rPr>
              <a:t> </a:t>
            </a:r>
            <a:r>
              <a:rPr sz="1400" spc="-10" dirty="0">
                <a:solidFill>
                  <a:srgbClr val="3C3C3E"/>
                </a:solidFill>
                <a:latin typeface="Calibri"/>
                <a:cs typeface="Calibri"/>
              </a:rPr>
              <a:t>column.</a:t>
            </a:r>
            <a:endParaRPr sz="1400">
              <a:latin typeface="Calibri"/>
              <a:cs typeface="Calibri"/>
            </a:endParaRPr>
          </a:p>
          <a:p>
            <a:pPr marL="756285" marR="686435" lvl="1" indent="-287020">
              <a:lnSpc>
                <a:spcPct val="100000"/>
              </a:lnSpc>
              <a:buFont typeface="Arial"/>
              <a:buChar char="■"/>
              <a:tabLst>
                <a:tab pos="756285" algn="l"/>
                <a:tab pos="756920" algn="l"/>
              </a:tabLst>
            </a:pPr>
            <a:r>
              <a:rPr sz="1400" dirty="0">
                <a:solidFill>
                  <a:srgbClr val="3C3C3E"/>
                </a:solidFill>
                <a:latin typeface="Calibri"/>
                <a:cs typeface="Calibri"/>
              </a:rPr>
              <a:t>Students</a:t>
            </a:r>
            <a:r>
              <a:rPr sz="1400" spc="-25" dirty="0">
                <a:solidFill>
                  <a:srgbClr val="3C3C3E"/>
                </a:solidFill>
                <a:latin typeface="Calibri"/>
                <a:cs typeface="Calibri"/>
              </a:rPr>
              <a:t> </a:t>
            </a:r>
            <a:r>
              <a:rPr sz="1400" dirty="0">
                <a:solidFill>
                  <a:srgbClr val="3C3C3E"/>
                </a:solidFill>
                <a:latin typeface="Calibri"/>
                <a:cs typeface="Calibri"/>
              </a:rPr>
              <a:t>must</a:t>
            </a:r>
            <a:r>
              <a:rPr sz="1400" spc="-35" dirty="0">
                <a:solidFill>
                  <a:srgbClr val="3C3C3E"/>
                </a:solidFill>
                <a:latin typeface="Calibri"/>
                <a:cs typeface="Calibri"/>
              </a:rPr>
              <a:t> </a:t>
            </a:r>
            <a:r>
              <a:rPr sz="1400" dirty="0">
                <a:solidFill>
                  <a:srgbClr val="3C3C3E"/>
                </a:solidFill>
                <a:latin typeface="Calibri"/>
                <a:cs typeface="Calibri"/>
              </a:rPr>
              <a:t>enter</a:t>
            </a:r>
            <a:r>
              <a:rPr sz="1400" spc="-20" dirty="0">
                <a:solidFill>
                  <a:srgbClr val="3C3C3E"/>
                </a:solidFill>
                <a:latin typeface="Calibri"/>
                <a:cs typeface="Calibri"/>
              </a:rPr>
              <a:t> </a:t>
            </a:r>
            <a:r>
              <a:rPr sz="1400" dirty="0">
                <a:solidFill>
                  <a:srgbClr val="3C3C3E"/>
                </a:solidFill>
                <a:latin typeface="Calibri"/>
                <a:cs typeface="Calibri"/>
              </a:rPr>
              <a:t>evidence</a:t>
            </a:r>
            <a:r>
              <a:rPr sz="1400" spc="-10" dirty="0">
                <a:solidFill>
                  <a:srgbClr val="3C3C3E"/>
                </a:solidFill>
                <a:latin typeface="Calibri"/>
                <a:cs typeface="Calibri"/>
              </a:rPr>
              <a:t> </a:t>
            </a:r>
            <a:r>
              <a:rPr sz="1400" dirty="0">
                <a:solidFill>
                  <a:srgbClr val="3C3C3E"/>
                </a:solidFill>
                <a:latin typeface="Calibri"/>
                <a:cs typeface="Calibri"/>
              </a:rPr>
              <a:t>for</a:t>
            </a:r>
            <a:r>
              <a:rPr sz="1400" spc="-55" dirty="0">
                <a:solidFill>
                  <a:srgbClr val="3C3C3E"/>
                </a:solidFill>
                <a:latin typeface="Calibri"/>
                <a:cs typeface="Calibri"/>
              </a:rPr>
              <a:t> </a:t>
            </a:r>
            <a:r>
              <a:rPr sz="1400" dirty="0">
                <a:solidFill>
                  <a:srgbClr val="3C3C3E"/>
                </a:solidFill>
                <a:latin typeface="Calibri"/>
                <a:cs typeface="Calibri"/>
              </a:rPr>
              <a:t>completion</a:t>
            </a:r>
            <a:r>
              <a:rPr sz="1400" spc="-30" dirty="0">
                <a:solidFill>
                  <a:srgbClr val="3C3C3E"/>
                </a:solidFill>
                <a:latin typeface="Calibri"/>
                <a:cs typeface="Calibri"/>
              </a:rPr>
              <a:t> </a:t>
            </a:r>
            <a:r>
              <a:rPr sz="1400" dirty="0">
                <a:solidFill>
                  <a:srgbClr val="3C3C3E"/>
                </a:solidFill>
                <a:latin typeface="Calibri"/>
                <a:cs typeface="Calibri"/>
              </a:rPr>
              <a:t>of</a:t>
            </a:r>
            <a:r>
              <a:rPr sz="1400" spc="-40" dirty="0">
                <a:solidFill>
                  <a:srgbClr val="3C3C3E"/>
                </a:solidFill>
                <a:latin typeface="Calibri"/>
                <a:cs typeface="Calibri"/>
              </a:rPr>
              <a:t> </a:t>
            </a:r>
            <a:r>
              <a:rPr sz="1400" dirty="0">
                <a:solidFill>
                  <a:srgbClr val="3C3C3E"/>
                </a:solidFill>
                <a:latin typeface="Calibri"/>
                <a:cs typeface="Calibri"/>
              </a:rPr>
              <a:t>all</a:t>
            </a:r>
            <a:r>
              <a:rPr sz="1400" spc="-30" dirty="0">
                <a:solidFill>
                  <a:srgbClr val="3C3C3E"/>
                </a:solidFill>
                <a:latin typeface="Calibri"/>
                <a:cs typeface="Calibri"/>
              </a:rPr>
              <a:t> </a:t>
            </a:r>
            <a:r>
              <a:rPr sz="1400" dirty="0">
                <a:solidFill>
                  <a:srgbClr val="3C3C3E"/>
                </a:solidFill>
                <a:latin typeface="Calibri"/>
                <a:cs typeface="Calibri"/>
              </a:rPr>
              <a:t>assignments</a:t>
            </a:r>
            <a:r>
              <a:rPr sz="1400" spc="-10" dirty="0">
                <a:solidFill>
                  <a:srgbClr val="3C3C3E"/>
                </a:solidFill>
                <a:latin typeface="Calibri"/>
                <a:cs typeface="Calibri"/>
              </a:rPr>
              <a:t> </a:t>
            </a:r>
            <a:r>
              <a:rPr sz="1400" dirty="0">
                <a:solidFill>
                  <a:srgbClr val="3C3C3E"/>
                </a:solidFill>
                <a:latin typeface="Calibri"/>
                <a:cs typeface="Calibri"/>
              </a:rPr>
              <a:t>by</a:t>
            </a:r>
            <a:r>
              <a:rPr sz="1400" spc="-25" dirty="0">
                <a:solidFill>
                  <a:srgbClr val="3C3C3E"/>
                </a:solidFill>
                <a:latin typeface="Calibri"/>
                <a:cs typeface="Calibri"/>
              </a:rPr>
              <a:t> </a:t>
            </a:r>
            <a:r>
              <a:rPr sz="1400" dirty="0">
                <a:solidFill>
                  <a:srgbClr val="3C3C3E"/>
                </a:solidFill>
                <a:latin typeface="Calibri"/>
                <a:cs typeface="Calibri"/>
              </a:rPr>
              <a:t>the</a:t>
            </a:r>
            <a:r>
              <a:rPr sz="1400" spc="-25" dirty="0">
                <a:solidFill>
                  <a:srgbClr val="3C3C3E"/>
                </a:solidFill>
                <a:latin typeface="Calibri"/>
                <a:cs typeface="Calibri"/>
              </a:rPr>
              <a:t> </a:t>
            </a:r>
            <a:r>
              <a:rPr sz="1400" dirty="0">
                <a:solidFill>
                  <a:srgbClr val="3C3C3E"/>
                </a:solidFill>
                <a:latin typeface="Calibri"/>
                <a:cs typeface="Calibri"/>
              </a:rPr>
              <a:t>end</a:t>
            </a:r>
            <a:r>
              <a:rPr sz="1400" spc="-20" dirty="0">
                <a:solidFill>
                  <a:srgbClr val="3C3C3E"/>
                </a:solidFill>
                <a:latin typeface="Calibri"/>
                <a:cs typeface="Calibri"/>
              </a:rPr>
              <a:t> </a:t>
            </a:r>
            <a:r>
              <a:rPr sz="1400" dirty="0">
                <a:solidFill>
                  <a:srgbClr val="3C3C3E"/>
                </a:solidFill>
                <a:latin typeface="Calibri"/>
                <a:cs typeface="Calibri"/>
              </a:rPr>
              <a:t>of</a:t>
            </a:r>
            <a:r>
              <a:rPr sz="1400" spc="-55" dirty="0">
                <a:solidFill>
                  <a:srgbClr val="3C3C3E"/>
                </a:solidFill>
                <a:latin typeface="Calibri"/>
                <a:cs typeface="Calibri"/>
              </a:rPr>
              <a:t> </a:t>
            </a:r>
            <a:r>
              <a:rPr sz="1400" spc="-25" dirty="0">
                <a:solidFill>
                  <a:srgbClr val="3C3C3E"/>
                </a:solidFill>
                <a:latin typeface="Calibri"/>
                <a:cs typeface="Calibri"/>
              </a:rPr>
              <a:t>the </a:t>
            </a:r>
            <a:r>
              <a:rPr sz="1400" dirty="0">
                <a:solidFill>
                  <a:srgbClr val="3C3C3E"/>
                </a:solidFill>
                <a:latin typeface="Calibri"/>
                <a:cs typeface="Calibri"/>
              </a:rPr>
              <a:t>semester</a:t>
            </a:r>
            <a:r>
              <a:rPr sz="1400" spc="-30" dirty="0">
                <a:solidFill>
                  <a:srgbClr val="3C3C3E"/>
                </a:solidFill>
                <a:latin typeface="Calibri"/>
                <a:cs typeface="Calibri"/>
              </a:rPr>
              <a:t> </a:t>
            </a:r>
            <a:r>
              <a:rPr sz="1400" dirty="0">
                <a:solidFill>
                  <a:srgbClr val="3C3C3E"/>
                </a:solidFill>
                <a:latin typeface="Calibri"/>
                <a:cs typeface="Calibri"/>
              </a:rPr>
              <a:t>in</a:t>
            </a:r>
            <a:r>
              <a:rPr sz="1400" spc="-15" dirty="0">
                <a:solidFill>
                  <a:srgbClr val="3C3C3E"/>
                </a:solidFill>
                <a:latin typeface="Calibri"/>
                <a:cs typeface="Calibri"/>
              </a:rPr>
              <a:t> </a:t>
            </a:r>
            <a:r>
              <a:rPr sz="1400" dirty="0">
                <a:solidFill>
                  <a:srgbClr val="3C3C3E"/>
                </a:solidFill>
                <a:latin typeface="Calibri"/>
                <a:cs typeface="Calibri"/>
              </a:rPr>
              <a:t>order</a:t>
            </a:r>
            <a:r>
              <a:rPr sz="1400" spc="-20" dirty="0">
                <a:solidFill>
                  <a:srgbClr val="3C3C3E"/>
                </a:solidFill>
                <a:latin typeface="Calibri"/>
                <a:cs typeface="Calibri"/>
              </a:rPr>
              <a:t> </a:t>
            </a:r>
            <a:r>
              <a:rPr sz="1400" dirty="0">
                <a:solidFill>
                  <a:srgbClr val="3C3C3E"/>
                </a:solidFill>
                <a:latin typeface="Calibri"/>
                <a:cs typeface="Calibri"/>
              </a:rPr>
              <a:t>for</a:t>
            </a:r>
            <a:r>
              <a:rPr sz="1400" spc="-45" dirty="0">
                <a:solidFill>
                  <a:srgbClr val="3C3C3E"/>
                </a:solidFill>
                <a:latin typeface="Calibri"/>
                <a:cs typeface="Calibri"/>
              </a:rPr>
              <a:t> </a:t>
            </a:r>
            <a:r>
              <a:rPr sz="1400" dirty="0">
                <a:solidFill>
                  <a:srgbClr val="3C3C3E"/>
                </a:solidFill>
                <a:latin typeface="Calibri"/>
                <a:cs typeface="Calibri"/>
              </a:rPr>
              <a:t>field</a:t>
            </a:r>
            <a:r>
              <a:rPr sz="1400" spc="-30" dirty="0">
                <a:solidFill>
                  <a:srgbClr val="3C3C3E"/>
                </a:solidFill>
                <a:latin typeface="Calibri"/>
                <a:cs typeface="Calibri"/>
              </a:rPr>
              <a:t> </a:t>
            </a:r>
            <a:r>
              <a:rPr sz="1400" spc="-10" dirty="0">
                <a:solidFill>
                  <a:srgbClr val="3C3C3E"/>
                </a:solidFill>
                <a:latin typeface="Calibri"/>
                <a:cs typeface="Calibri"/>
              </a:rPr>
              <a:t>instructors</a:t>
            </a:r>
            <a:r>
              <a:rPr sz="1400" spc="-20" dirty="0">
                <a:solidFill>
                  <a:srgbClr val="3C3C3E"/>
                </a:solidFill>
                <a:latin typeface="Calibri"/>
                <a:cs typeface="Calibri"/>
              </a:rPr>
              <a:t> </a:t>
            </a:r>
            <a:r>
              <a:rPr sz="1400" dirty="0">
                <a:solidFill>
                  <a:srgbClr val="3C3C3E"/>
                </a:solidFill>
                <a:latin typeface="Calibri"/>
                <a:cs typeface="Calibri"/>
              </a:rPr>
              <a:t>to</a:t>
            </a:r>
            <a:r>
              <a:rPr sz="1400" spc="-20" dirty="0">
                <a:solidFill>
                  <a:srgbClr val="3C3C3E"/>
                </a:solidFill>
                <a:latin typeface="Calibri"/>
                <a:cs typeface="Calibri"/>
              </a:rPr>
              <a:t> </a:t>
            </a:r>
            <a:r>
              <a:rPr sz="1400" dirty="0">
                <a:solidFill>
                  <a:srgbClr val="3C3C3E"/>
                </a:solidFill>
                <a:latin typeface="Calibri"/>
                <a:cs typeface="Calibri"/>
              </a:rPr>
              <a:t>assign</a:t>
            </a:r>
            <a:r>
              <a:rPr sz="1400" spc="-15" dirty="0">
                <a:solidFill>
                  <a:srgbClr val="3C3C3E"/>
                </a:solidFill>
                <a:latin typeface="Calibri"/>
                <a:cs typeface="Calibri"/>
              </a:rPr>
              <a:t> </a:t>
            </a:r>
            <a:r>
              <a:rPr sz="1400" dirty="0">
                <a:solidFill>
                  <a:srgbClr val="3C3C3E"/>
                </a:solidFill>
                <a:latin typeface="Calibri"/>
                <a:cs typeface="Calibri"/>
              </a:rPr>
              <a:t>final</a:t>
            </a:r>
            <a:r>
              <a:rPr sz="1400" spc="-15" dirty="0">
                <a:solidFill>
                  <a:srgbClr val="3C3C3E"/>
                </a:solidFill>
                <a:latin typeface="Calibri"/>
                <a:cs typeface="Calibri"/>
              </a:rPr>
              <a:t> </a:t>
            </a:r>
            <a:r>
              <a:rPr sz="1400" spc="-10" dirty="0">
                <a:solidFill>
                  <a:srgbClr val="3C3C3E"/>
                </a:solidFill>
                <a:latin typeface="Calibri"/>
                <a:cs typeface="Calibri"/>
              </a:rPr>
              <a:t>ratings.</a:t>
            </a:r>
            <a:endParaRPr sz="1400">
              <a:latin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065" rIns="0" bIns="0" rtlCol="0">
            <a:spAutoFit/>
          </a:bodyPr>
          <a:lstStyle/>
          <a:p>
            <a:pPr marL="10795">
              <a:lnSpc>
                <a:spcPct val="100000"/>
              </a:lnSpc>
              <a:spcBef>
                <a:spcPts val="95"/>
              </a:spcBef>
            </a:pPr>
            <a:r>
              <a:rPr dirty="0"/>
              <a:t>Learning</a:t>
            </a:r>
            <a:r>
              <a:rPr spc="-80" dirty="0"/>
              <a:t> </a:t>
            </a:r>
            <a:r>
              <a:rPr dirty="0"/>
              <a:t>Plan</a:t>
            </a:r>
            <a:r>
              <a:rPr spc="-80" dirty="0"/>
              <a:t> </a:t>
            </a:r>
            <a:r>
              <a:rPr dirty="0"/>
              <a:t>&amp;</a:t>
            </a:r>
            <a:r>
              <a:rPr spc="-85" dirty="0"/>
              <a:t> </a:t>
            </a:r>
            <a:r>
              <a:rPr spc="-10" dirty="0"/>
              <a:t>Evaluation</a:t>
            </a:r>
            <a:r>
              <a:rPr spc="-70" dirty="0"/>
              <a:t> </a:t>
            </a:r>
            <a:r>
              <a:rPr dirty="0"/>
              <a:t>Forms</a:t>
            </a:r>
            <a:r>
              <a:rPr spc="-95" dirty="0"/>
              <a:t> </a:t>
            </a:r>
            <a:r>
              <a:rPr spc="-10" dirty="0"/>
              <a:t>(continued)</a:t>
            </a:r>
          </a:p>
        </p:txBody>
      </p:sp>
      <p:sp>
        <p:nvSpPr>
          <p:cNvPr id="3" name="object 3"/>
          <p:cNvSpPr txBox="1"/>
          <p:nvPr/>
        </p:nvSpPr>
        <p:spPr>
          <a:xfrm>
            <a:off x="1089151" y="1910587"/>
            <a:ext cx="7466965" cy="3683000"/>
          </a:xfrm>
          <a:prstGeom prst="rect">
            <a:avLst/>
          </a:prstGeom>
        </p:spPr>
        <p:txBody>
          <a:bodyPr vert="horz" wrap="square" lIns="0" tIns="12065" rIns="0" bIns="0" rtlCol="0">
            <a:spAutoFit/>
          </a:bodyPr>
          <a:lstStyle/>
          <a:p>
            <a:pPr marL="184785" marR="27305" indent="-172720">
              <a:lnSpc>
                <a:spcPct val="100000"/>
              </a:lnSpc>
              <a:spcBef>
                <a:spcPts val="95"/>
              </a:spcBef>
              <a:buFont typeface="Arial"/>
              <a:buChar char="•"/>
              <a:tabLst>
                <a:tab pos="185420" algn="l"/>
              </a:tabLst>
            </a:pPr>
            <a:r>
              <a:rPr sz="1600" b="1" spc="-10" dirty="0">
                <a:solidFill>
                  <a:srgbClr val="3C3C3E"/>
                </a:solidFill>
                <a:latin typeface="Calibri"/>
                <a:cs typeface="Calibri"/>
              </a:rPr>
              <a:t>Evaluation</a:t>
            </a:r>
            <a:r>
              <a:rPr sz="1600" b="1" spc="-50" dirty="0">
                <a:solidFill>
                  <a:srgbClr val="3C3C3E"/>
                </a:solidFill>
                <a:latin typeface="Calibri"/>
                <a:cs typeface="Calibri"/>
              </a:rPr>
              <a:t> </a:t>
            </a:r>
            <a:r>
              <a:rPr sz="1600" b="1" spc="-10" dirty="0">
                <a:solidFill>
                  <a:srgbClr val="3C3C3E"/>
                </a:solidFill>
                <a:latin typeface="Calibri"/>
                <a:cs typeface="Calibri"/>
              </a:rPr>
              <a:t>Directions</a:t>
            </a:r>
            <a:r>
              <a:rPr sz="1600" b="1" spc="-40" dirty="0">
                <a:solidFill>
                  <a:srgbClr val="3C3C3E"/>
                </a:solidFill>
                <a:latin typeface="Calibri"/>
                <a:cs typeface="Calibri"/>
              </a:rPr>
              <a:t> </a:t>
            </a:r>
            <a:r>
              <a:rPr sz="1600" dirty="0">
                <a:solidFill>
                  <a:srgbClr val="3C3C3E"/>
                </a:solidFill>
                <a:latin typeface="Calibri"/>
                <a:cs typeface="Calibri"/>
              </a:rPr>
              <a:t>-</a:t>
            </a:r>
            <a:r>
              <a:rPr sz="1600" spc="-25" dirty="0">
                <a:solidFill>
                  <a:srgbClr val="3C3C3E"/>
                </a:solidFill>
                <a:latin typeface="Calibri"/>
                <a:cs typeface="Calibri"/>
              </a:rPr>
              <a:t> </a:t>
            </a:r>
            <a:r>
              <a:rPr sz="1600" dirty="0">
                <a:solidFill>
                  <a:srgbClr val="3C3C3E"/>
                </a:solidFill>
                <a:latin typeface="Calibri"/>
                <a:cs typeface="Calibri"/>
              </a:rPr>
              <a:t>The</a:t>
            </a:r>
            <a:r>
              <a:rPr sz="1600" spc="-35" dirty="0">
                <a:solidFill>
                  <a:srgbClr val="3C3C3E"/>
                </a:solidFill>
                <a:latin typeface="Calibri"/>
                <a:cs typeface="Calibri"/>
              </a:rPr>
              <a:t> </a:t>
            </a:r>
            <a:r>
              <a:rPr sz="1600" dirty="0">
                <a:solidFill>
                  <a:srgbClr val="3C3C3E"/>
                </a:solidFill>
                <a:latin typeface="Calibri"/>
                <a:cs typeface="Calibri"/>
              </a:rPr>
              <a:t>Field</a:t>
            </a:r>
            <a:r>
              <a:rPr sz="1600" spc="-35" dirty="0">
                <a:solidFill>
                  <a:srgbClr val="3C3C3E"/>
                </a:solidFill>
                <a:latin typeface="Calibri"/>
                <a:cs typeface="Calibri"/>
              </a:rPr>
              <a:t> </a:t>
            </a:r>
            <a:r>
              <a:rPr sz="1600" dirty="0">
                <a:solidFill>
                  <a:srgbClr val="3C3C3E"/>
                </a:solidFill>
                <a:latin typeface="Calibri"/>
                <a:cs typeface="Calibri"/>
              </a:rPr>
              <a:t>Instructor</a:t>
            </a:r>
            <a:r>
              <a:rPr sz="1600" spc="-20" dirty="0">
                <a:solidFill>
                  <a:srgbClr val="3C3C3E"/>
                </a:solidFill>
                <a:latin typeface="Calibri"/>
                <a:cs typeface="Calibri"/>
              </a:rPr>
              <a:t> </a:t>
            </a:r>
            <a:r>
              <a:rPr sz="1600" dirty="0">
                <a:solidFill>
                  <a:srgbClr val="3C3C3E"/>
                </a:solidFill>
                <a:latin typeface="Calibri"/>
                <a:cs typeface="Calibri"/>
              </a:rPr>
              <a:t>is</a:t>
            </a:r>
            <a:r>
              <a:rPr sz="1600" spc="-45" dirty="0">
                <a:solidFill>
                  <a:srgbClr val="3C3C3E"/>
                </a:solidFill>
                <a:latin typeface="Calibri"/>
                <a:cs typeface="Calibri"/>
              </a:rPr>
              <a:t> </a:t>
            </a:r>
            <a:r>
              <a:rPr sz="1600" spc="-10" dirty="0">
                <a:solidFill>
                  <a:srgbClr val="3C3C3E"/>
                </a:solidFill>
                <a:latin typeface="Calibri"/>
                <a:cs typeface="Calibri"/>
              </a:rPr>
              <a:t>responsible </a:t>
            </a:r>
            <a:r>
              <a:rPr sz="1600" dirty="0">
                <a:solidFill>
                  <a:srgbClr val="3C3C3E"/>
                </a:solidFill>
                <a:latin typeface="Calibri"/>
                <a:cs typeface="Calibri"/>
              </a:rPr>
              <a:t>for</a:t>
            </a:r>
            <a:r>
              <a:rPr sz="1600" spc="-25" dirty="0">
                <a:solidFill>
                  <a:srgbClr val="3C3C3E"/>
                </a:solidFill>
                <a:latin typeface="Calibri"/>
                <a:cs typeface="Calibri"/>
              </a:rPr>
              <a:t> </a:t>
            </a:r>
            <a:r>
              <a:rPr sz="1600" spc="-10" dirty="0">
                <a:solidFill>
                  <a:srgbClr val="3C3C3E"/>
                </a:solidFill>
                <a:latin typeface="Calibri"/>
                <a:cs typeface="Calibri"/>
              </a:rPr>
              <a:t>completing</a:t>
            </a:r>
            <a:r>
              <a:rPr sz="1600" spc="-20" dirty="0">
                <a:solidFill>
                  <a:srgbClr val="3C3C3E"/>
                </a:solidFill>
                <a:latin typeface="Calibri"/>
                <a:cs typeface="Calibri"/>
              </a:rPr>
              <a:t> </a:t>
            </a:r>
            <a:r>
              <a:rPr sz="1600" spc="-10" dirty="0">
                <a:solidFill>
                  <a:srgbClr val="3C3C3E"/>
                </a:solidFill>
                <a:latin typeface="Calibri"/>
                <a:cs typeface="Calibri"/>
              </a:rPr>
              <a:t>evaluations</a:t>
            </a:r>
            <a:r>
              <a:rPr sz="1600" spc="-40" dirty="0">
                <a:solidFill>
                  <a:srgbClr val="3C3C3E"/>
                </a:solidFill>
                <a:latin typeface="Calibri"/>
                <a:cs typeface="Calibri"/>
              </a:rPr>
              <a:t> </a:t>
            </a:r>
            <a:r>
              <a:rPr sz="1600" spc="-25" dirty="0">
                <a:solidFill>
                  <a:srgbClr val="3C3C3E"/>
                </a:solidFill>
                <a:latin typeface="Calibri"/>
                <a:cs typeface="Calibri"/>
              </a:rPr>
              <a:t>of </a:t>
            </a:r>
            <a:r>
              <a:rPr sz="1600" dirty="0">
                <a:solidFill>
                  <a:srgbClr val="3C3C3E"/>
                </a:solidFill>
                <a:latin typeface="Calibri"/>
                <a:cs typeface="Calibri"/>
              </a:rPr>
              <a:t>student</a:t>
            </a:r>
            <a:r>
              <a:rPr sz="1600" spc="-50" dirty="0">
                <a:solidFill>
                  <a:srgbClr val="3C3C3E"/>
                </a:solidFill>
                <a:latin typeface="Calibri"/>
                <a:cs typeface="Calibri"/>
              </a:rPr>
              <a:t> </a:t>
            </a:r>
            <a:r>
              <a:rPr sz="1600" spc="-10" dirty="0">
                <a:solidFill>
                  <a:srgbClr val="3C3C3E"/>
                </a:solidFill>
                <a:latin typeface="Calibri"/>
                <a:cs typeface="Calibri"/>
              </a:rPr>
              <a:t>performance.</a:t>
            </a:r>
            <a:r>
              <a:rPr sz="1600" spc="-5" dirty="0">
                <a:solidFill>
                  <a:srgbClr val="3C3C3E"/>
                </a:solidFill>
                <a:latin typeface="Calibri"/>
                <a:cs typeface="Calibri"/>
              </a:rPr>
              <a:t> </a:t>
            </a:r>
            <a:r>
              <a:rPr sz="1600" dirty="0">
                <a:solidFill>
                  <a:srgbClr val="3C3C3E"/>
                </a:solidFill>
                <a:latin typeface="Calibri"/>
                <a:cs typeface="Calibri"/>
              </a:rPr>
              <a:t>The</a:t>
            </a:r>
            <a:r>
              <a:rPr sz="1600" spc="-40" dirty="0">
                <a:solidFill>
                  <a:srgbClr val="3C3C3E"/>
                </a:solidFill>
                <a:latin typeface="Calibri"/>
                <a:cs typeface="Calibri"/>
              </a:rPr>
              <a:t> </a:t>
            </a:r>
            <a:r>
              <a:rPr sz="1600" dirty="0">
                <a:solidFill>
                  <a:srgbClr val="3C3C3E"/>
                </a:solidFill>
                <a:latin typeface="Calibri"/>
                <a:cs typeface="Calibri"/>
              </a:rPr>
              <a:t>Field</a:t>
            </a:r>
            <a:r>
              <a:rPr sz="1600" spc="-45" dirty="0">
                <a:solidFill>
                  <a:srgbClr val="3C3C3E"/>
                </a:solidFill>
                <a:latin typeface="Calibri"/>
                <a:cs typeface="Calibri"/>
              </a:rPr>
              <a:t> </a:t>
            </a:r>
            <a:r>
              <a:rPr sz="1600" dirty="0">
                <a:solidFill>
                  <a:srgbClr val="3C3C3E"/>
                </a:solidFill>
                <a:latin typeface="Calibri"/>
                <a:cs typeface="Calibri"/>
              </a:rPr>
              <a:t>Instructor</a:t>
            </a:r>
            <a:r>
              <a:rPr sz="1600" spc="-30" dirty="0">
                <a:solidFill>
                  <a:srgbClr val="3C3C3E"/>
                </a:solidFill>
                <a:latin typeface="Calibri"/>
                <a:cs typeface="Calibri"/>
              </a:rPr>
              <a:t> </a:t>
            </a:r>
            <a:r>
              <a:rPr sz="1600" dirty="0">
                <a:solidFill>
                  <a:srgbClr val="3C3C3E"/>
                </a:solidFill>
                <a:latin typeface="Calibri"/>
                <a:cs typeface="Calibri"/>
              </a:rPr>
              <a:t>is</a:t>
            </a:r>
            <a:r>
              <a:rPr sz="1600" spc="-50" dirty="0">
                <a:solidFill>
                  <a:srgbClr val="3C3C3E"/>
                </a:solidFill>
                <a:latin typeface="Calibri"/>
                <a:cs typeface="Calibri"/>
              </a:rPr>
              <a:t> </a:t>
            </a:r>
            <a:r>
              <a:rPr sz="1600" dirty="0">
                <a:solidFill>
                  <a:srgbClr val="3C3C3E"/>
                </a:solidFill>
                <a:latin typeface="Calibri"/>
                <a:cs typeface="Calibri"/>
              </a:rPr>
              <a:t>to</a:t>
            </a:r>
            <a:r>
              <a:rPr sz="1600" spc="-35" dirty="0">
                <a:solidFill>
                  <a:srgbClr val="3C3C3E"/>
                </a:solidFill>
                <a:latin typeface="Calibri"/>
                <a:cs typeface="Calibri"/>
              </a:rPr>
              <a:t> </a:t>
            </a:r>
            <a:r>
              <a:rPr sz="1600" dirty="0">
                <a:solidFill>
                  <a:srgbClr val="3C3C3E"/>
                </a:solidFill>
                <a:latin typeface="Calibri"/>
                <a:cs typeface="Calibri"/>
              </a:rPr>
              <a:t>discuss</a:t>
            </a:r>
            <a:r>
              <a:rPr sz="1600" spc="-50" dirty="0">
                <a:solidFill>
                  <a:srgbClr val="3C3C3E"/>
                </a:solidFill>
                <a:latin typeface="Calibri"/>
                <a:cs typeface="Calibri"/>
              </a:rPr>
              <a:t> </a:t>
            </a:r>
            <a:r>
              <a:rPr sz="1600" dirty="0">
                <a:solidFill>
                  <a:srgbClr val="3C3C3E"/>
                </a:solidFill>
                <a:latin typeface="Calibri"/>
                <a:cs typeface="Calibri"/>
              </a:rPr>
              <a:t>the</a:t>
            </a:r>
            <a:r>
              <a:rPr sz="1600" spc="-30" dirty="0">
                <a:solidFill>
                  <a:srgbClr val="3C3C3E"/>
                </a:solidFill>
                <a:latin typeface="Calibri"/>
                <a:cs typeface="Calibri"/>
              </a:rPr>
              <a:t> </a:t>
            </a:r>
            <a:r>
              <a:rPr sz="1600" spc="-10" dirty="0">
                <a:solidFill>
                  <a:srgbClr val="3C3C3E"/>
                </a:solidFill>
                <a:latin typeface="Calibri"/>
                <a:cs typeface="Calibri"/>
              </a:rPr>
              <a:t>evaluation</a:t>
            </a:r>
            <a:r>
              <a:rPr sz="1600" spc="-55" dirty="0">
                <a:solidFill>
                  <a:srgbClr val="3C3C3E"/>
                </a:solidFill>
                <a:latin typeface="Calibri"/>
                <a:cs typeface="Calibri"/>
              </a:rPr>
              <a:t> </a:t>
            </a:r>
            <a:r>
              <a:rPr sz="1600" dirty="0">
                <a:solidFill>
                  <a:srgbClr val="3C3C3E"/>
                </a:solidFill>
                <a:latin typeface="Calibri"/>
                <a:cs typeface="Calibri"/>
              </a:rPr>
              <a:t>with</a:t>
            </a:r>
            <a:r>
              <a:rPr sz="1600" spc="-40" dirty="0">
                <a:solidFill>
                  <a:srgbClr val="3C3C3E"/>
                </a:solidFill>
                <a:latin typeface="Calibri"/>
                <a:cs typeface="Calibri"/>
              </a:rPr>
              <a:t> </a:t>
            </a:r>
            <a:r>
              <a:rPr sz="1600" dirty="0">
                <a:solidFill>
                  <a:srgbClr val="3C3C3E"/>
                </a:solidFill>
                <a:latin typeface="Calibri"/>
                <a:cs typeface="Calibri"/>
              </a:rPr>
              <a:t>the</a:t>
            </a:r>
            <a:r>
              <a:rPr sz="1600" spc="-40" dirty="0">
                <a:solidFill>
                  <a:srgbClr val="3C3C3E"/>
                </a:solidFill>
                <a:latin typeface="Calibri"/>
                <a:cs typeface="Calibri"/>
              </a:rPr>
              <a:t> </a:t>
            </a:r>
            <a:r>
              <a:rPr sz="1600" spc="-10" dirty="0">
                <a:solidFill>
                  <a:srgbClr val="3C3C3E"/>
                </a:solidFill>
                <a:latin typeface="Calibri"/>
                <a:cs typeface="Calibri"/>
              </a:rPr>
              <a:t>student</a:t>
            </a:r>
            <a:r>
              <a:rPr sz="1600" spc="500" dirty="0">
                <a:solidFill>
                  <a:srgbClr val="3C3C3E"/>
                </a:solidFill>
                <a:latin typeface="Calibri"/>
                <a:cs typeface="Calibri"/>
              </a:rPr>
              <a:t> </a:t>
            </a:r>
            <a:r>
              <a:rPr sz="1600" dirty="0">
                <a:solidFill>
                  <a:srgbClr val="3C3C3E"/>
                </a:solidFill>
                <a:latin typeface="Calibri"/>
                <a:cs typeface="Calibri"/>
              </a:rPr>
              <a:t>to</a:t>
            </a:r>
            <a:r>
              <a:rPr sz="1600" spc="-45" dirty="0">
                <a:solidFill>
                  <a:srgbClr val="3C3C3E"/>
                </a:solidFill>
                <a:latin typeface="Calibri"/>
                <a:cs typeface="Calibri"/>
              </a:rPr>
              <a:t> </a:t>
            </a:r>
            <a:r>
              <a:rPr sz="1600" dirty="0">
                <a:solidFill>
                  <a:srgbClr val="3C3C3E"/>
                </a:solidFill>
                <a:latin typeface="Calibri"/>
                <a:cs typeface="Calibri"/>
              </a:rPr>
              <a:t>provide</a:t>
            </a:r>
            <a:r>
              <a:rPr sz="1600" spc="-30" dirty="0">
                <a:solidFill>
                  <a:srgbClr val="3C3C3E"/>
                </a:solidFill>
                <a:latin typeface="Calibri"/>
                <a:cs typeface="Calibri"/>
              </a:rPr>
              <a:t> </a:t>
            </a:r>
            <a:r>
              <a:rPr sz="1600" spc="-10" dirty="0">
                <a:solidFill>
                  <a:srgbClr val="3C3C3E"/>
                </a:solidFill>
                <a:latin typeface="Calibri"/>
                <a:cs typeface="Calibri"/>
              </a:rPr>
              <a:t>feedback</a:t>
            </a:r>
            <a:r>
              <a:rPr sz="1600" spc="-55" dirty="0">
                <a:solidFill>
                  <a:srgbClr val="3C3C3E"/>
                </a:solidFill>
                <a:latin typeface="Calibri"/>
                <a:cs typeface="Calibri"/>
              </a:rPr>
              <a:t> </a:t>
            </a:r>
            <a:r>
              <a:rPr sz="1600" spc="-10" dirty="0">
                <a:solidFill>
                  <a:srgbClr val="3C3C3E"/>
                </a:solidFill>
                <a:latin typeface="Calibri"/>
                <a:cs typeface="Calibri"/>
              </a:rPr>
              <a:t>targeted</a:t>
            </a:r>
            <a:r>
              <a:rPr sz="1600" spc="-40" dirty="0">
                <a:solidFill>
                  <a:srgbClr val="3C3C3E"/>
                </a:solidFill>
                <a:latin typeface="Calibri"/>
                <a:cs typeface="Calibri"/>
              </a:rPr>
              <a:t> </a:t>
            </a:r>
            <a:r>
              <a:rPr sz="1600" dirty="0">
                <a:solidFill>
                  <a:srgbClr val="3C3C3E"/>
                </a:solidFill>
                <a:latin typeface="Calibri"/>
                <a:cs typeface="Calibri"/>
              </a:rPr>
              <a:t>at</a:t>
            </a:r>
            <a:r>
              <a:rPr sz="1600" spc="-45" dirty="0">
                <a:solidFill>
                  <a:srgbClr val="3C3C3E"/>
                </a:solidFill>
                <a:latin typeface="Calibri"/>
                <a:cs typeface="Calibri"/>
              </a:rPr>
              <a:t> </a:t>
            </a:r>
            <a:r>
              <a:rPr sz="1600" dirty="0">
                <a:solidFill>
                  <a:srgbClr val="3C3C3E"/>
                </a:solidFill>
                <a:latin typeface="Calibri"/>
                <a:cs typeface="Calibri"/>
              </a:rPr>
              <a:t>student</a:t>
            </a:r>
            <a:r>
              <a:rPr sz="1600" spc="-60" dirty="0">
                <a:solidFill>
                  <a:srgbClr val="3C3C3E"/>
                </a:solidFill>
                <a:latin typeface="Calibri"/>
                <a:cs typeface="Calibri"/>
              </a:rPr>
              <a:t> </a:t>
            </a:r>
            <a:r>
              <a:rPr sz="1600" dirty="0">
                <a:solidFill>
                  <a:srgbClr val="3C3C3E"/>
                </a:solidFill>
                <a:latin typeface="Calibri"/>
                <a:cs typeface="Calibri"/>
              </a:rPr>
              <a:t>growth</a:t>
            </a:r>
            <a:r>
              <a:rPr sz="1600" spc="-30" dirty="0">
                <a:solidFill>
                  <a:srgbClr val="3C3C3E"/>
                </a:solidFill>
                <a:latin typeface="Calibri"/>
                <a:cs typeface="Calibri"/>
              </a:rPr>
              <a:t> </a:t>
            </a:r>
            <a:r>
              <a:rPr sz="1600" dirty="0">
                <a:solidFill>
                  <a:srgbClr val="3C3C3E"/>
                </a:solidFill>
                <a:latin typeface="Calibri"/>
                <a:cs typeface="Calibri"/>
              </a:rPr>
              <a:t>and</a:t>
            </a:r>
            <a:r>
              <a:rPr sz="1600" spc="-45" dirty="0">
                <a:solidFill>
                  <a:srgbClr val="3C3C3E"/>
                </a:solidFill>
                <a:latin typeface="Calibri"/>
                <a:cs typeface="Calibri"/>
              </a:rPr>
              <a:t> </a:t>
            </a:r>
            <a:r>
              <a:rPr sz="1600" spc="-10" dirty="0">
                <a:solidFill>
                  <a:srgbClr val="3C3C3E"/>
                </a:solidFill>
                <a:latin typeface="Calibri"/>
                <a:cs typeface="Calibri"/>
              </a:rPr>
              <a:t>development.</a:t>
            </a:r>
            <a:r>
              <a:rPr sz="1600" spc="-40" dirty="0">
                <a:solidFill>
                  <a:srgbClr val="3C3C3E"/>
                </a:solidFill>
                <a:latin typeface="Calibri"/>
                <a:cs typeface="Calibri"/>
              </a:rPr>
              <a:t> </a:t>
            </a:r>
            <a:r>
              <a:rPr sz="1600" dirty="0">
                <a:solidFill>
                  <a:srgbClr val="3C3C3E"/>
                </a:solidFill>
                <a:latin typeface="Calibri"/>
                <a:cs typeface="Calibri"/>
              </a:rPr>
              <a:t>Field</a:t>
            </a:r>
            <a:r>
              <a:rPr sz="1600" spc="-60" dirty="0">
                <a:solidFill>
                  <a:srgbClr val="3C3C3E"/>
                </a:solidFill>
                <a:latin typeface="Calibri"/>
                <a:cs typeface="Calibri"/>
              </a:rPr>
              <a:t> </a:t>
            </a:r>
            <a:r>
              <a:rPr sz="1600" spc="-10" dirty="0">
                <a:solidFill>
                  <a:srgbClr val="3C3C3E"/>
                </a:solidFill>
                <a:latin typeface="Calibri"/>
                <a:cs typeface="Calibri"/>
              </a:rPr>
              <a:t>Instructors</a:t>
            </a:r>
            <a:r>
              <a:rPr sz="1600" spc="-45" dirty="0">
                <a:solidFill>
                  <a:srgbClr val="3C3C3E"/>
                </a:solidFill>
                <a:latin typeface="Calibri"/>
                <a:cs typeface="Calibri"/>
              </a:rPr>
              <a:t> </a:t>
            </a:r>
            <a:r>
              <a:rPr sz="1600" spc="-25" dirty="0">
                <a:solidFill>
                  <a:srgbClr val="3C3C3E"/>
                </a:solidFill>
                <a:latin typeface="Calibri"/>
                <a:cs typeface="Calibri"/>
              </a:rPr>
              <a:t>are </a:t>
            </a:r>
            <a:r>
              <a:rPr sz="1600" spc="-10" dirty="0">
                <a:solidFill>
                  <a:srgbClr val="3C3C3E"/>
                </a:solidFill>
                <a:latin typeface="Calibri"/>
                <a:cs typeface="Calibri"/>
              </a:rPr>
              <a:t>expected</a:t>
            </a:r>
            <a:r>
              <a:rPr sz="1600" spc="-35" dirty="0">
                <a:solidFill>
                  <a:srgbClr val="3C3C3E"/>
                </a:solidFill>
                <a:latin typeface="Calibri"/>
                <a:cs typeface="Calibri"/>
              </a:rPr>
              <a:t> </a:t>
            </a:r>
            <a:r>
              <a:rPr sz="1600" dirty="0">
                <a:solidFill>
                  <a:srgbClr val="3C3C3E"/>
                </a:solidFill>
                <a:latin typeface="Calibri"/>
                <a:cs typeface="Calibri"/>
              </a:rPr>
              <a:t>to</a:t>
            </a:r>
            <a:r>
              <a:rPr sz="1600" spc="-50" dirty="0">
                <a:solidFill>
                  <a:srgbClr val="3C3C3E"/>
                </a:solidFill>
                <a:latin typeface="Calibri"/>
                <a:cs typeface="Calibri"/>
              </a:rPr>
              <a:t> </a:t>
            </a:r>
            <a:r>
              <a:rPr sz="1600" dirty="0">
                <a:solidFill>
                  <a:srgbClr val="3C3C3E"/>
                </a:solidFill>
                <a:latin typeface="Calibri"/>
                <a:cs typeface="Calibri"/>
              </a:rPr>
              <a:t>provide</a:t>
            </a:r>
            <a:r>
              <a:rPr sz="1600" spc="-25" dirty="0">
                <a:solidFill>
                  <a:srgbClr val="3C3C3E"/>
                </a:solidFill>
                <a:latin typeface="Calibri"/>
                <a:cs typeface="Calibri"/>
              </a:rPr>
              <a:t> </a:t>
            </a:r>
            <a:r>
              <a:rPr sz="1600" dirty="0">
                <a:solidFill>
                  <a:srgbClr val="3C3C3E"/>
                </a:solidFill>
                <a:latin typeface="Calibri"/>
                <a:cs typeface="Calibri"/>
              </a:rPr>
              <a:t>summary</a:t>
            </a:r>
            <a:r>
              <a:rPr sz="1600" spc="-35" dirty="0">
                <a:solidFill>
                  <a:srgbClr val="3C3C3E"/>
                </a:solidFill>
                <a:latin typeface="Calibri"/>
                <a:cs typeface="Calibri"/>
              </a:rPr>
              <a:t> </a:t>
            </a:r>
            <a:r>
              <a:rPr sz="1600" spc="-10" dirty="0">
                <a:solidFill>
                  <a:srgbClr val="3C3C3E"/>
                </a:solidFill>
                <a:latin typeface="Calibri"/>
                <a:cs typeface="Calibri"/>
              </a:rPr>
              <a:t>feedback</a:t>
            </a:r>
            <a:r>
              <a:rPr sz="1600" spc="-40" dirty="0">
                <a:solidFill>
                  <a:srgbClr val="3C3C3E"/>
                </a:solidFill>
                <a:latin typeface="Calibri"/>
                <a:cs typeface="Calibri"/>
              </a:rPr>
              <a:t> </a:t>
            </a:r>
            <a:r>
              <a:rPr sz="1600" dirty="0">
                <a:solidFill>
                  <a:srgbClr val="3C3C3E"/>
                </a:solidFill>
                <a:latin typeface="Calibri"/>
                <a:cs typeface="Calibri"/>
              </a:rPr>
              <a:t>on</a:t>
            </a:r>
            <a:r>
              <a:rPr sz="1600" spc="-35" dirty="0">
                <a:solidFill>
                  <a:srgbClr val="3C3C3E"/>
                </a:solidFill>
                <a:latin typeface="Calibri"/>
                <a:cs typeface="Calibri"/>
              </a:rPr>
              <a:t> </a:t>
            </a:r>
            <a:r>
              <a:rPr sz="1600" dirty="0">
                <a:solidFill>
                  <a:srgbClr val="3C3C3E"/>
                </a:solidFill>
                <a:latin typeface="Calibri"/>
                <a:cs typeface="Calibri"/>
              </a:rPr>
              <a:t>student</a:t>
            </a:r>
            <a:r>
              <a:rPr sz="1600" spc="-50" dirty="0">
                <a:solidFill>
                  <a:srgbClr val="3C3C3E"/>
                </a:solidFill>
                <a:latin typeface="Calibri"/>
                <a:cs typeface="Calibri"/>
              </a:rPr>
              <a:t> </a:t>
            </a:r>
            <a:r>
              <a:rPr sz="1600" spc="-10" dirty="0">
                <a:solidFill>
                  <a:srgbClr val="3C3C3E"/>
                </a:solidFill>
                <a:latin typeface="Calibri"/>
                <a:cs typeface="Calibri"/>
              </a:rPr>
              <a:t>performance</a:t>
            </a:r>
            <a:r>
              <a:rPr sz="1600" spc="-5" dirty="0">
                <a:solidFill>
                  <a:srgbClr val="3C3C3E"/>
                </a:solidFill>
                <a:latin typeface="Calibri"/>
                <a:cs typeface="Calibri"/>
              </a:rPr>
              <a:t> </a:t>
            </a:r>
            <a:r>
              <a:rPr sz="1600" dirty="0">
                <a:solidFill>
                  <a:srgbClr val="3C3C3E"/>
                </a:solidFill>
                <a:latin typeface="Calibri"/>
                <a:cs typeface="Calibri"/>
              </a:rPr>
              <a:t>and</a:t>
            </a:r>
            <a:r>
              <a:rPr sz="1600" spc="-55" dirty="0">
                <a:solidFill>
                  <a:srgbClr val="3C3C3E"/>
                </a:solidFill>
                <a:latin typeface="Calibri"/>
                <a:cs typeface="Calibri"/>
              </a:rPr>
              <a:t> </a:t>
            </a:r>
            <a:r>
              <a:rPr sz="1600" spc="-10" dirty="0">
                <a:solidFill>
                  <a:srgbClr val="3C3C3E"/>
                </a:solidFill>
                <a:latin typeface="Calibri"/>
                <a:cs typeface="Calibri"/>
              </a:rPr>
              <a:t>competency</a:t>
            </a:r>
            <a:r>
              <a:rPr sz="1600" spc="-20" dirty="0">
                <a:solidFill>
                  <a:srgbClr val="3C3C3E"/>
                </a:solidFill>
                <a:latin typeface="Calibri"/>
                <a:cs typeface="Calibri"/>
              </a:rPr>
              <a:t> </a:t>
            </a:r>
            <a:r>
              <a:rPr sz="1600" dirty="0">
                <a:solidFill>
                  <a:srgbClr val="3C3C3E"/>
                </a:solidFill>
                <a:latin typeface="Calibri"/>
                <a:cs typeface="Calibri"/>
              </a:rPr>
              <a:t>in</a:t>
            </a:r>
            <a:r>
              <a:rPr sz="1600" spc="-55" dirty="0">
                <a:solidFill>
                  <a:srgbClr val="3C3C3E"/>
                </a:solidFill>
                <a:latin typeface="Calibri"/>
                <a:cs typeface="Calibri"/>
              </a:rPr>
              <a:t> </a:t>
            </a:r>
            <a:r>
              <a:rPr sz="1600" spc="-25" dirty="0">
                <a:solidFill>
                  <a:srgbClr val="3C3C3E"/>
                </a:solidFill>
                <a:latin typeface="Calibri"/>
                <a:cs typeface="Calibri"/>
              </a:rPr>
              <a:t>the </a:t>
            </a:r>
            <a:r>
              <a:rPr sz="1600" spc="-10" dirty="0">
                <a:solidFill>
                  <a:srgbClr val="3C3C3E"/>
                </a:solidFill>
                <a:latin typeface="Calibri"/>
                <a:cs typeface="Calibri"/>
              </a:rPr>
              <a:t>Evaluation</a:t>
            </a:r>
            <a:r>
              <a:rPr sz="1600" spc="-60" dirty="0">
                <a:solidFill>
                  <a:srgbClr val="3C3C3E"/>
                </a:solidFill>
                <a:latin typeface="Calibri"/>
                <a:cs typeface="Calibri"/>
              </a:rPr>
              <a:t> </a:t>
            </a:r>
            <a:r>
              <a:rPr sz="1600" spc="-10" dirty="0">
                <a:solidFill>
                  <a:srgbClr val="3C3C3E"/>
                </a:solidFill>
                <a:latin typeface="Calibri"/>
                <a:cs typeface="Calibri"/>
              </a:rPr>
              <a:t>Comments</a:t>
            </a:r>
            <a:r>
              <a:rPr sz="1600" spc="-45" dirty="0">
                <a:solidFill>
                  <a:srgbClr val="3C3C3E"/>
                </a:solidFill>
                <a:latin typeface="Calibri"/>
                <a:cs typeface="Calibri"/>
              </a:rPr>
              <a:t> </a:t>
            </a:r>
            <a:r>
              <a:rPr sz="1600" dirty="0">
                <a:solidFill>
                  <a:srgbClr val="3C3C3E"/>
                </a:solidFill>
                <a:latin typeface="Calibri"/>
                <a:cs typeface="Calibri"/>
              </a:rPr>
              <a:t>section.</a:t>
            </a:r>
            <a:r>
              <a:rPr sz="1600" spc="-45" dirty="0">
                <a:solidFill>
                  <a:srgbClr val="3C3C3E"/>
                </a:solidFill>
                <a:latin typeface="Calibri"/>
                <a:cs typeface="Calibri"/>
              </a:rPr>
              <a:t> </a:t>
            </a:r>
            <a:r>
              <a:rPr sz="1600" dirty="0">
                <a:solidFill>
                  <a:srgbClr val="3C3C3E"/>
                </a:solidFill>
                <a:latin typeface="Calibri"/>
                <a:cs typeface="Calibri"/>
              </a:rPr>
              <a:t>Students</a:t>
            </a:r>
            <a:r>
              <a:rPr sz="1600" spc="-50" dirty="0">
                <a:solidFill>
                  <a:srgbClr val="3C3C3E"/>
                </a:solidFill>
                <a:latin typeface="Calibri"/>
                <a:cs typeface="Calibri"/>
              </a:rPr>
              <a:t> </a:t>
            </a:r>
            <a:r>
              <a:rPr sz="1600" dirty="0">
                <a:solidFill>
                  <a:srgbClr val="3C3C3E"/>
                </a:solidFill>
                <a:latin typeface="Calibri"/>
                <a:cs typeface="Calibri"/>
              </a:rPr>
              <a:t>may</a:t>
            </a:r>
            <a:r>
              <a:rPr sz="1600" spc="-50" dirty="0">
                <a:solidFill>
                  <a:srgbClr val="3C3C3E"/>
                </a:solidFill>
                <a:latin typeface="Calibri"/>
                <a:cs typeface="Calibri"/>
              </a:rPr>
              <a:t> </a:t>
            </a:r>
            <a:r>
              <a:rPr sz="1600" dirty="0">
                <a:solidFill>
                  <a:srgbClr val="3C3C3E"/>
                </a:solidFill>
                <a:latin typeface="Calibri"/>
                <a:cs typeface="Calibri"/>
              </a:rPr>
              <a:t>enter</a:t>
            </a:r>
            <a:r>
              <a:rPr sz="1600" spc="-35" dirty="0">
                <a:solidFill>
                  <a:srgbClr val="3C3C3E"/>
                </a:solidFill>
                <a:latin typeface="Calibri"/>
                <a:cs typeface="Calibri"/>
              </a:rPr>
              <a:t> </a:t>
            </a:r>
            <a:r>
              <a:rPr sz="1600" spc="-10" dirty="0">
                <a:solidFill>
                  <a:srgbClr val="3C3C3E"/>
                </a:solidFill>
                <a:latin typeface="Calibri"/>
                <a:cs typeface="Calibri"/>
              </a:rPr>
              <a:t>comments</a:t>
            </a:r>
            <a:r>
              <a:rPr sz="1600" spc="-45" dirty="0">
                <a:solidFill>
                  <a:srgbClr val="3C3C3E"/>
                </a:solidFill>
                <a:latin typeface="Calibri"/>
                <a:cs typeface="Calibri"/>
              </a:rPr>
              <a:t> </a:t>
            </a:r>
            <a:r>
              <a:rPr sz="1600" dirty="0">
                <a:solidFill>
                  <a:srgbClr val="3C3C3E"/>
                </a:solidFill>
                <a:latin typeface="Calibri"/>
                <a:cs typeface="Calibri"/>
              </a:rPr>
              <a:t>about</a:t>
            </a:r>
            <a:r>
              <a:rPr sz="1600" spc="-45" dirty="0">
                <a:solidFill>
                  <a:srgbClr val="3C3C3E"/>
                </a:solidFill>
                <a:latin typeface="Calibri"/>
                <a:cs typeface="Calibri"/>
              </a:rPr>
              <a:t> </a:t>
            </a:r>
            <a:r>
              <a:rPr sz="1600" dirty="0">
                <a:solidFill>
                  <a:srgbClr val="3C3C3E"/>
                </a:solidFill>
                <a:latin typeface="Calibri"/>
                <a:cs typeface="Calibri"/>
              </a:rPr>
              <a:t>the</a:t>
            </a:r>
            <a:r>
              <a:rPr sz="1600" spc="-40" dirty="0">
                <a:solidFill>
                  <a:srgbClr val="3C3C3E"/>
                </a:solidFill>
                <a:latin typeface="Calibri"/>
                <a:cs typeface="Calibri"/>
              </a:rPr>
              <a:t> </a:t>
            </a:r>
            <a:r>
              <a:rPr sz="1600" spc="-10" dirty="0">
                <a:solidFill>
                  <a:srgbClr val="3C3C3E"/>
                </a:solidFill>
                <a:latin typeface="Calibri"/>
                <a:cs typeface="Calibri"/>
              </a:rPr>
              <a:t>evaluation </a:t>
            </a:r>
            <a:r>
              <a:rPr sz="1600" dirty="0">
                <a:solidFill>
                  <a:srgbClr val="3C3C3E"/>
                </a:solidFill>
                <a:latin typeface="Calibri"/>
                <a:cs typeface="Calibri"/>
              </a:rPr>
              <a:t>and/or</a:t>
            </a:r>
            <a:r>
              <a:rPr sz="1600" spc="-30" dirty="0">
                <a:solidFill>
                  <a:srgbClr val="3C3C3E"/>
                </a:solidFill>
                <a:latin typeface="Calibri"/>
                <a:cs typeface="Calibri"/>
              </a:rPr>
              <a:t> </a:t>
            </a:r>
            <a:r>
              <a:rPr sz="1600" dirty="0">
                <a:solidFill>
                  <a:srgbClr val="3C3C3E"/>
                </a:solidFill>
                <a:latin typeface="Calibri"/>
                <a:cs typeface="Calibri"/>
              </a:rPr>
              <a:t>their</a:t>
            </a:r>
            <a:r>
              <a:rPr sz="1600" spc="-40" dirty="0">
                <a:solidFill>
                  <a:srgbClr val="3C3C3E"/>
                </a:solidFill>
                <a:latin typeface="Calibri"/>
                <a:cs typeface="Calibri"/>
              </a:rPr>
              <a:t> </a:t>
            </a:r>
            <a:r>
              <a:rPr sz="1600" dirty="0">
                <a:solidFill>
                  <a:srgbClr val="3C3C3E"/>
                </a:solidFill>
                <a:latin typeface="Calibri"/>
                <a:cs typeface="Calibri"/>
              </a:rPr>
              <a:t>field</a:t>
            </a:r>
            <a:r>
              <a:rPr sz="1600" spc="-50" dirty="0">
                <a:solidFill>
                  <a:srgbClr val="3C3C3E"/>
                </a:solidFill>
                <a:latin typeface="Calibri"/>
                <a:cs typeface="Calibri"/>
              </a:rPr>
              <a:t> </a:t>
            </a:r>
            <a:r>
              <a:rPr sz="1600" spc="-10" dirty="0">
                <a:solidFill>
                  <a:srgbClr val="3C3C3E"/>
                </a:solidFill>
                <a:latin typeface="Calibri"/>
                <a:cs typeface="Calibri"/>
              </a:rPr>
              <a:t>experience </a:t>
            </a:r>
            <a:r>
              <a:rPr sz="1600" dirty="0">
                <a:solidFill>
                  <a:srgbClr val="3C3C3E"/>
                </a:solidFill>
                <a:latin typeface="Calibri"/>
                <a:cs typeface="Calibri"/>
              </a:rPr>
              <a:t>in</a:t>
            </a:r>
            <a:r>
              <a:rPr sz="1600" spc="-50" dirty="0">
                <a:solidFill>
                  <a:srgbClr val="3C3C3E"/>
                </a:solidFill>
                <a:latin typeface="Calibri"/>
                <a:cs typeface="Calibri"/>
              </a:rPr>
              <a:t> </a:t>
            </a:r>
            <a:r>
              <a:rPr sz="1600" dirty="0">
                <a:solidFill>
                  <a:srgbClr val="3C3C3E"/>
                </a:solidFill>
                <a:latin typeface="Calibri"/>
                <a:cs typeface="Calibri"/>
              </a:rPr>
              <a:t>the</a:t>
            </a:r>
            <a:r>
              <a:rPr sz="1600" spc="-25" dirty="0">
                <a:solidFill>
                  <a:srgbClr val="3C3C3E"/>
                </a:solidFill>
                <a:latin typeface="Calibri"/>
                <a:cs typeface="Calibri"/>
              </a:rPr>
              <a:t> </a:t>
            </a:r>
            <a:r>
              <a:rPr sz="1600" spc="-10" dirty="0">
                <a:solidFill>
                  <a:srgbClr val="3C3C3E"/>
                </a:solidFill>
                <a:latin typeface="Calibri"/>
                <a:cs typeface="Calibri"/>
              </a:rPr>
              <a:t>comments</a:t>
            </a:r>
            <a:r>
              <a:rPr sz="1600" spc="-15" dirty="0">
                <a:solidFill>
                  <a:srgbClr val="3C3C3E"/>
                </a:solidFill>
                <a:latin typeface="Calibri"/>
                <a:cs typeface="Calibri"/>
              </a:rPr>
              <a:t> </a:t>
            </a:r>
            <a:r>
              <a:rPr sz="1600" spc="-10" dirty="0">
                <a:solidFill>
                  <a:srgbClr val="3C3C3E"/>
                </a:solidFill>
                <a:latin typeface="Calibri"/>
                <a:cs typeface="Calibri"/>
              </a:rPr>
              <a:t>sections.</a:t>
            </a:r>
            <a:endParaRPr sz="1600">
              <a:latin typeface="Calibri"/>
              <a:cs typeface="Calibri"/>
            </a:endParaRPr>
          </a:p>
          <a:p>
            <a:pPr>
              <a:lnSpc>
                <a:spcPct val="100000"/>
              </a:lnSpc>
              <a:spcBef>
                <a:spcPts val="25"/>
              </a:spcBef>
              <a:buClr>
                <a:srgbClr val="3C3C3E"/>
              </a:buClr>
              <a:buFont typeface="Arial"/>
              <a:buChar char="•"/>
            </a:pPr>
            <a:endParaRPr sz="1550">
              <a:latin typeface="Calibri"/>
              <a:cs typeface="Calibri"/>
            </a:endParaRPr>
          </a:p>
          <a:p>
            <a:pPr marL="184785" marR="5080" indent="-172720">
              <a:lnSpc>
                <a:spcPct val="100000"/>
              </a:lnSpc>
              <a:buFont typeface="Arial"/>
              <a:buChar char="•"/>
              <a:tabLst>
                <a:tab pos="185420" algn="l"/>
              </a:tabLst>
            </a:pPr>
            <a:r>
              <a:rPr sz="1600" dirty="0">
                <a:solidFill>
                  <a:srgbClr val="3C3C3E"/>
                </a:solidFill>
                <a:latin typeface="Calibri"/>
                <a:cs typeface="Calibri"/>
              </a:rPr>
              <a:t>The</a:t>
            </a:r>
            <a:r>
              <a:rPr sz="1600" spc="-45" dirty="0">
                <a:solidFill>
                  <a:srgbClr val="3C3C3E"/>
                </a:solidFill>
                <a:latin typeface="Calibri"/>
                <a:cs typeface="Calibri"/>
              </a:rPr>
              <a:t> </a:t>
            </a:r>
            <a:r>
              <a:rPr sz="1600" dirty="0">
                <a:solidFill>
                  <a:srgbClr val="3C3C3E"/>
                </a:solidFill>
                <a:latin typeface="Calibri"/>
                <a:cs typeface="Calibri"/>
              </a:rPr>
              <a:t>Field</a:t>
            </a:r>
            <a:r>
              <a:rPr sz="1600" spc="-40" dirty="0">
                <a:solidFill>
                  <a:srgbClr val="3C3C3E"/>
                </a:solidFill>
                <a:latin typeface="Calibri"/>
                <a:cs typeface="Calibri"/>
              </a:rPr>
              <a:t> </a:t>
            </a:r>
            <a:r>
              <a:rPr sz="1600" dirty="0">
                <a:solidFill>
                  <a:srgbClr val="3C3C3E"/>
                </a:solidFill>
                <a:latin typeface="Calibri"/>
                <a:cs typeface="Calibri"/>
              </a:rPr>
              <a:t>Instructor</a:t>
            </a:r>
            <a:r>
              <a:rPr sz="1600" spc="-30" dirty="0">
                <a:solidFill>
                  <a:srgbClr val="3C3C3E"/>
                </a:solidFill>
                <a:latin typeface="Calibri"/>
                <a:cs typeface="Calibri"/>
              </a:rPr>
              <a:t> </a:t>
            </a:r>
            <a:r>
              <a:rPr sz="1600" dirty="0">
                <a:solidFill>
                  <a:srgbClr val="3C3C3E"/>
                </a:solidFill>
                <a:latin typeface="Calibri"/>
                <a:cs typeface="Calibri"/>
              </a:rPr>
              <a:t>will</a:t>
            </a:r>
            <a:r>
              <a:rPr sz="1600" spc="-60" dirty="0">
                <a:solidFill>
                  <a:srgbClr val="3C3C3E"/>
                </a:solidFill>
                <a:latin typeface="Calibri"/>
                <a:cs typeface="Calibri"/>
              </a:rPr>
              <a:t> </a:t>
            </a:r>
            <a:r>
              <a:rPr sz="1600" spc="-10" dirty="0">
                <a:solidFill>
                  <a:srgbClr val="3C3C3E"/>
                </a:solidFill>
                <a:latin typeface="Calibri"/>
                <a:cs typeface="Calibri"/>
              </a:rPr>
              <a:t>complete</a:t>
            </a:r>
            <a:r>
              <a:rPr sz="1600" spc="-20" dirty="0">
                <a:solidFill>
                  <a:srgbClr val="3C3C3E"/>
                </a:solidFill>
                <a:latin typeface="Calibri"/>
                <a:cs typeface="Calibri"/>
              </a:rPr>
              <a:t> </a:t>
            </a:r>
            <a:r>
              <a:rPr sz="1600" dirty="0">
                <a:solidFill>
                  <a:srgbClr val="3C3C3E"/>
                </a:solidFill>
                <a:latin typeface="Calibri"/>
                <a:cs typeface="Calibri"/>
              </a:rPr>
              <a:t>a</a:t>
            </a:r>
            <a:r>
              <a:rPr sz="1600" spc="-50" dirty="0">
                <a:solidFill>
                  <a:srgbClr val="3C3C3E"/>
                </a:solidFill>
                <a:latin typeface="Calibri"/>
                <a:cs typeface="Calibri"/>
              </a:rPr>
              <a:t> </a:t>
            </a:r>
            <a:r>
              <a:rPr sz="1600" spc="-10" dirty="0">
                <a:solidFill>
                  <a:srgbClr val="3C3C3E"/>
                </a:solidFill>
                <a:latin typeface="Calibri"/>
                <a:cs typeface="Calibri"/>
              </a:rPr>
              <a:t>Mid-</a:t>
            </a:r>
            <a:r>
              <a:rPr sz="1600" dirty="0">
                <a:solidFill>
                  <a:srgbClr val="3C3C3E"/>
                </a:solidFill>
                <a:latin typeface="Calibri"/>
                <a:cs typeface="Calibri"/>
              </a:rPr>
              <a:t>term</a:t>
            </a:r>
            <a:r>
              <a:rPr sz="1600" spc="-40" dirty="0">
                <a:solidFill>
                  <a:srgbClr val="3C3C3E"/>
                </a:solidFill>
                <a:latin typeface="Calibri"/>
                <a:cs typeface="Calibri"/>
              </a:rPr>
              <a:t> </a:t>
            </a:r>
            <a:r>
              <a:rPr sz="1600" spc="-10" dirty="0">
                <a:solidFill>
                  <a:srgbClr val="3C3C3E"/>
                </a:solidFill>
                <a:latin typeface="Calibri"/>
                <a:cs typeface="Calibri"/>
              </a:rPr>
              <a:t>evaluation</a:t>
            </a:r>
            <a:r>
              <a:rPr sz="1600" spc="-50" dirty="0">
                <a:solidFill>
                  <a:srgbClr val="3C3C3E"/>
                </a:solidFill>
                <a:latin typeface="Calibri"/>
                <a:cs typeface="Calibri"/>
              </a:rPr>
              <a:t> </a:t>
            </a:r>
            <a:r>
              <a:rPr sz="1600" dirty="0">
                <a:solidFill>
                  <a:srgbClr val="3C3C3E"/>
                </a:solidFill>
                <a:latin typeface="Calibri"/>
                <a:cs typeface="Calibri"/>
              </a:rPr>
              <a:t>for</a:t>
            </a:r>
            <a:r>
              <a:rPr sz="1600" spc="-20" dirty="0">
                <a:solidFill>
                  <a:srgbClr val="3C3C3E"/>
                </a:solidFill>
                <a:latin typeface="Calibri"/>
                <a:cs typeface="Calibri"/>
              </a:rPr>
              <a:t> </a:t>
            </a:r>
            <a:r>
              <a:rPr sz="1600" dirty="0">
                <a:solidFill>
                  <a:srgbClr val="3C3C3E"/>
                </a:solidFill>
                <a:latin typeface="Calibri"/>
                <a:cs typeface="Calibri"/>
              </a:rPr>
              <a:t>all</a:t>
            </a:r>
            <a:r>
              <a:rPr sz="1600" spc="-60" dirty="0">
                <a:solidFill>
                  <a:srgbClr val="3C3C3E"/>
                </a:solidFill>
                <a:latin typeface="Calibri"/>
                <a:cs typeface="Calibri"/>
              </a:rPr>
              <a:t> </a:t>
            </a:r>
            <a:r>
              <a:rPr sz="1600" spc="-10" dirty="0">
                <a:solidFill>
                  <a:srgbClr val="3C3C3E"/>
                </a:solidFill>
                <a:latin typeface="Calibri"/>
                <a:cs typeface="Calibri"/>
              </a:rPr>
              <a:t>students</a:t>
            </a:r>
            <a:r>
              <a:rPr sz="1600" spc="-50" dirty="0">
                <a:solidFill>
                  <a:srgbClr val="3C3C3E"/>
                </a:solidFill>
                <a:latin typeface="Calibri"/>
                <a:cs typeface="Calibri"/>
              </a:rPr>
              <a:t> </a:t>
            </a:r>
            <a:r>
              <a:rPr sz="1600" spc="-10" dirty="0">
                <a:solidFill>
                  <a:srgbClr val="3C3C3E"/>
                </a:solidFill>
                <a:latin typeface="Calibri"/>
                <a:cs typeface="Calibri"/>
              </a:rPr>
              <a:t>except</a:t>
            </a:r>
            <a:r>
              <a:rPr sz="1600" spc="-25" dirty="0">
                <a:solidFill>
                  <a:srgbClr val="3C3C3E"/>
                </a:solidFill>
                <a:latin typeface="Calibri"/>
                <a:cs typeface="Calibri"/>
              </a:rPr>
              <a:t> </a:t>
            </a:r>
            <a:r>
              <a:rPr sz="1600" spc="-20" dirty="0">
                <a:solidFill>
                  <a:srgbClr val="3C3C3E"/>
                </a:solidFill>
                <a:latin typeface="Calibri"/>
                <a:cs typeface="Calibri"/>
              </a:rPr>
              <a:t>MSSW </a:t>
            </a:r>
            <a:r>
              <a:rPr sz="1600" spc="-10" dirty="0">
                <a:solidFill>
                  <a:srgbClr val="3C3C3E"/>
                </a:solidFill>
                <a:latin typeface="Calibri"/>
                <a:cs typeface="Calibri"/>
              </a:rPr>
              <a:t>Generalist</a:t>
            </a:r>
            <a:r>
              <a:rPr sz="1600" spc="-45" dirty="0">
                <a:solidFill>
                  <a:srgbClr val="3C3C3E"/>
                </a:solidFill>
                <a:latin typeface="Calibri"/>
                <a:cs typeface="Calibri"/>
              </a:rPr>
              <a:t> </a:t>
            </a:r>
            <a:r>
              <a:rPr sz="1600" spc="-10" dirty="0">
                <a:solidFill>
                  <a:srgbClr val="3C3C3E"/>
                </a:solidFill>
                <a:latin typeface="Calibri"/>
                <a:cs typeface="Calibri"/>
              </a:rPr>
              <a:t>students</a:t>
            </a:r>
            <a:r>
              <a:rPr sz="1600" spc="-50" dirty="0">
                <a:solidFill>
                  <a:srgbClr val="3C3C3E"/>
                </a:solidFill>
                <a:latin typeface="Calibri"/>
                <a:cs typeface="Calibri"/>
              </a:rPr>
              <a:t> </a:t>
            </a:r>
            <a:r>
              <a:rPr sz="1600" dirty="0">
                <a:solidFill>
                  <a:srgbClr val="3C3C3E"/>
                </a:solidFill>
                <a:latin typeface="Calibri"/>
                <a:cs typeface="Calibri"/>
              </a:rPr>
              <a:t>in</a:t>
            </a:r>
            <a:r>
              <a:rPr sz="1600" spc="-50" dirty="0">
                <a:solidFill>
                  <a:srgbClr val="3C3C3E"/>
                </a:solidFill>
                <a:latin typeface="Calibri"/>
                <a:cs typeface="Calibri"/>
              </a:rPr>
              <a:t> </a:t>
            </a:r>
            <a:r>
              <a:rPr sz="1600" dirty="0">
                <a:solidFill>
                  <a:srgbClr val="3C3C3E"/>
                </a:solidFill>
                <a:latin typeface="Calibri"/>
                <a:cs typeface="Calibri"/>
              </a:rPr>
              <a:t>the</a:t>
            </a:r>
            <a:r>
              <a:rPr sz="1600" spc="-45" dirty="0">
                <a:solidFill>
                  <a:srgbClr val="3C3C3E"/>
                </a:solidFill>
                <a:latin typeface="Calibri"/>
                <a:cs typeface="Calibri"/>
              </a:rPr>
              <a:t> </a:t>
            </a:r>
            <a:r>
              <a:rPr sz="1600" dirty="0">
                <a:solidFill>
                  <a:srgbClr val="3C3C3E"/>
                </a:solidFill>
                <a:latin typeface="Calibri"/>
                <a:cs typeface="Calibri"/>
              </a:rPr>
              <a:t>fall</a:t>
            </a:r>
            <a:r>
              <a:rPr sz="1600" spc="-60" dirty="0">
                <a:solidFill>
                  <a:srgbClr val="3C3C3E"/>
                </a:solidFill>
                <a:latin typeface="Calibri"/>
                <a:cs typeface="Calibri"/>
              </a:rPr>
              <a:t> </a:t>
            </a:r>
            <a:r>
              <a:rPr sz="1600" spc="-10" dirty="0">
                <a:solidFill>
                  <a:srgbClr val="3C3C3E"/>
                </a:solidFill>
                <a:latin typeface="Calibri"/>
                <a:cs typeface="Calibri"/>
              </a:rPr>
              <a:t>semester.</a:t>
            </a:r>
            <a:r>
              <a:rPr sz="1600" spc="295" dirty="0">
                <a:solidFill>
                  <a:srgbClr val="3C3C3E"/>
                </a:solidFill>
                <a:latin typeface="Calibri"/>
                <a:cs typeface="Calibri"/>
              </a:rPr>
              <a:t> </a:t>
            </a:r>
            <a:r>
              <a:rPr sz="1600" dirty="0">
                <a:solidFill>
                  <a:srgbClr val="3C3C3E"/>
                </a:solidFill>
                <a:latin typeface="Calibri"/>
                <a:cs typeface="Calibri"/>
              </a:rPr>
              <a:t>The</a:t>
            </a:r>
            <a:r>
              <a:rPr sz="1600" spc="-45" dirty="0">
                <a:solidFill>
                  <a:srgbClr val="3C3C3E"/>
                </a:solidFill>
                <a:latin typeface="Calibri"/>
                <a:cs typeface="Calibri"/>
              </a:rPr>
              <a:t> </a:t>
            </a:r>
            <a:r>
              <a:rPr sz="1600" dirty="0">
                <a:solidFill>
                  <a:srgbClr val="3C3C3E"/>
                </a:solidFill>
                <a:latin typeface="Calibri"/>
                <a:cs typeface="Calibri"/>
              </a:rPr>
              <a:t>Field</a:t>
            </a:r>
            <a:r>
              <a:rPr sz="1600" spc="-45" dirty="0">
                <a:solidFill>
                  <a:srgbClr val="3C3C3E"/>
                </a:solidFill>
                <a:latin typeface="Calibri"/>
                <a:cs typeface="Calibri"/>
              </a:rPr>
              <a:t> </a:t>
            </a:r>
            <a:r>
              <a:rPr sz="1600" spc="-10" dirty="0">
                <a:solidFill>
                  <a:srgbClr val="3C3C3E"/>
                </a:solidFill>
                <a:latin typeface="Calibri"/>
                <a:cs typeface="Calibri"/>
              </a:rPr>
              <a:t>Instructor</a:t>
            </a:r>
            <a:r>
              <a:rPr sz="1600" spc="-50" dirty="0">
                <a:solidFill>
                  <a:srgbClr val="3C3C3E"/>
                </a:solidFill>
                <a:latin typeface="Calibri"/>
                <a:cs typeface="Calibri"/>
              </a:rPr>
              <a:t> </a:t>
            </a:r>
            <a:r>
              <a:rPr sz="1600" dirty="0">
                <a:solidFill>
                  <a:srgbClr val="3C3C3E"/>
                </a:solidFill>
                <a:latin typeface="Calibri"/>
                <a:cs typeface="Calibri"/>
              </a:rPr>
              <a:t>should</a:t>
            </a:r>
            <a:r>
              <a:rPr sz="1600" spc="-45" dirty="0">
                <a:solidFill>
                  <a:srgbClr val="3C3C3E"/>
                </a:solidFill>
                <a:latin typeface="Calibri"/>
                <a:cs typeface="Calibri"/>
              </a:rPr>
              <a:t> </a:t>
            </a:r>
            <a:r>
              <a:rPr sz="1600" dirty="0">
                <a:solidFill>
                  <a:srgbClr val="3C3C3E"/>
                </a:solidFill>
                <a:latin typeface="Calibri"/>
                <a:cs typeface="Calibri"/>
              </a:rPr>
              <a:t>review the</a:t>
            </a:r>
            <a:r>
              <a:rPr sz="1600" spc="-45" dirty="0">
                <a:solidFill>
                  <a:srgbClr val="3C3C3E"/>
                </a:solidFill>
                <a:latin typeface="Calibri"/>
                <a:cs typeface="Calibri"/>
              </a:rPr>
              <a:t> </a:t>
            </a:r>
            <a:r>
              <a:rPr sz="1600" spc="-10" dirty="0">
                <a:solidFill>
                  <a:srgbClr val="3C3C3E"/>
                </a:solidFill>
                <a:latin typeface="Calibri"/>
                <a:cs typeface="Calibri"/>
              </a:rPr>
              <a:t>student’s </a:t>
            </a:r>
            <a:r>
              <a:rPr sz="1600" dirty="0">
                <a:solidFill>
                  <a:srgbClr val="3C3C3E"/>
                </a:solidFill>
                <a:latin typeface="Calibri"/>
                <a:cs typeface="Calibri"/>
              </a:rPr>
              <a:t>entries</a:t>
            </a:r>
            <a:r>
              <a:rPr sz="1600" spc="-35" dirty="0">
                <a:solidFill>
                  <a:srgbClr val="3C3C3E"/>
                </a:solidFill>
                <a:latin typeface="Calibri"/>
                <a:cs typeface="Calibri"/>
              </a:rPr>
              <a:t> </a:t>
            </a:r>
            <a:r>
              <a:rPr sz="1600" dirty="0">
                <a:solidFill>
                  <a:srgbClr val="3C3C3E"/>
                </a:solidFill>
                <a:latin typeface="Calibri"/>
                <a:cs typeface="Calibri"/>
              </a:rPr>
              <a:t>in</a:t>
            </a:r>
            <a:r>
              <a:rPr sz="1600" spc="-45" dirty="0">
                <a:solidFill>
                  <a:srgbClr val="3C3C3E"/>
                </a:solidFill>
                <a:latin typeface="Calibri"/>
                <a:cs typeface="Calibri"/>
              </a:rPr>
              <a:t> </a:t>
            </a:r>
            <a:r>
              <a:rPr sz="1600" dirty="0">
                <a:solidFill>
                  <a:srgbClr val="3C3C3E"/>
                </a:solidFill>
                <a:latin typeface="Calibri"/>
                <a:cs typeface="Calibri"/>
              </a:rPr>
              <a:t>the</a:t>
            </a:r>
            <a:r>
              <a:rPr sz="1600" spc="-30" dirty="0">
                <a:solidFill>
                  <a:srgbClr val="3C3C3E"/>
                </a:solidFill>
                <a:latin typeface="Calibri"/>
                <a:cs typeface="Calibri"/>
              </a:rPr>
              <a:t> </a:t>
            </a:r>
            <a:r>
              <a:rPr sz="1600" spc="-10" dirty="0">
                <a:solidFill>
                  <a:srgbClr val="3C3C3E"/>
                </a:solidFill>
                <a:latin typeface="Calibri"/>
                <a:cs typeface="Calibri"/>
              </a:rPr>
              <a:t>Evidence</a:t>
            </a:r>
            <a:r>
              <a:rPr sz="1600" spc="-30" dirty="0">
                <a:solidFill>
                  <a:srgbClr val="3C3C3E"/>
                </a:solidFill>
                <a:latin typeface="Calibri"/>
                <a:cs typeface="Calibri"/>
              </a:rPr>
              <a:t> </a:t>
            </a:r>
            <a:r>
              <a:rPr sz="1600" dirty="0">
                <a:solidFill>
                  <a:srgbClr val="3C3C3E"/>
                </a:solidFill>
                <a:latin typeface="Calibri"/>
                <a:cs typeface="Calibri"/>
              </a:rPr>
              <a:t>column</a:t>
            </a:r>
            <a:r>
              <a:rPr sz="1600" spc="-40" dirty="0">
                <a:solidFill>
                  <a:srgbClr val="3C3C3E"/>
                </a:solidFill>
                <a:latin typeface="Calibri"/>
                <a:cs typeface="Calibri"/>
              </a:rPr>
              <a:t> </a:t>
            </a:r>
            <a:r>
              <a:rPr sz="1600" dirty="0">
                <a:solidFill>
                  <a:srgbClr val="3C3C3E"/>
                </a:solidFill>
                <a:latin typeface="Calibri"/>
                <a:cs typeface="Calibri"/>
              </a:rPr>
              <a:t>to</a:t>
            </a:r>
            <a:r>
              <a:rPr sz="1600" spc="-30" dirty="0">
                <a:solidFill>
                  <a:srgbClr val="3C3C3E"/>
                </a:solidFill>
                <a:latin typeface="Calibri"/>
                <a:cs typeface="Calibri"/>
              </a:rPr>
              <a:t> </a:t>
            </a:r>
            <a:r>
              <a:rPr sz="1600" spc="-10" dirty="0">
                <a:solidFill>
                  <a:srgbClr val="3C3C3E"/>
                </a:solidFill>
                <a:latin typeface="Calibri"/>
                <a:cs typeface="Calibri"/>
              </a:rPr>
              <a:t>complete</a:t>
            </a:r>
            <a:r>
              <a:rPr sz="1600" spc="-30" dirty="0">
                <a:solidFill>
                  <a:srgbClr val="3C3C3E"/>
                </a:solidFill>
                <a:latin typeface="Calibri"/>
                <a:cs typeface="Calibri"/>
              </a:rPr>
              <a:t> </a:t>
            </a:r>
            <a:r>
              <a:rPr sz="1600" dirty="0">
                <a:solidFill>
                  <a:srgbClr val="3C3C3E"/>
                </a:solidFill>
                <a:latin typeface="Calibri"/>
                <a:cs typeface="Calibri"/>
              </a:rPr>
              <a:t>the</a:t>
            </a:r>
            <a:r>
              <a:rPr sz="1600" spc="-30" dirty="0">
                <a:solidFill>
                  <a:srgbClr val="3C3C3E"/>
                </a:solidFill>
                <a:latin typeface="Calibri"/>
                <a:cs typeface="Calibri"/>
              </a:rPr>
              <a:t> </a:t>
            </a:r>
            <a:r>
              <a:rPr sz="1600" spc="-10" dirty="0">
                <a:solidFill>
                  <a:srgbClr val="3C3C3E"/>
                </a:solidFill>
                <a:latin typeface="Calibri"/>
                <a:cs typeface="Calibri"/>
              </a:rPr>
              <a:t>evaluation.</a:t>
            </a:r>
            <a:endParaRPr sz="1600">
              <a:latin typeface="Calibri"/>
              <a:cs typeface="Calibri"/>
            </a:endParaRPr>
          </a:p>
          <a:p>
            <a:pPr>
              <a:lnSpc>
                <a:spcPct val="100000"/>
              </a:lnSpc>
              <a:spcBef>
                <a:spcPts val="30"/>
              </a:spcBef>
              <a:buClr>
                <a:srgbClr val="3C3C3E"/>
              </a:buClr>
              <a:buFont typeface="Arial"/>
              <a:buChar char="•"/>
            </a:pPr>
            <a:endParaRPr sz="1550">
              <a:latin typeface="Calibri"/>
              <a:cs typeface="Calibri"/>
            </a:endParaRPr>
          </a:p>
          <a:p>
            <a:pPr marL="184785" marR="14604" indent="-172720" algn="just">
              <a:lnSpc>
                <a:spcPct val="100000"/>
              </a:lnSpc>
              <a:buFont typeface="Arial"/>
              <a:buChar char="•"/>
              <a:tabLst>
                <a:tab pos="185420" algn="l"/>
              </a:tabLst>
            </a:pPr>
            <a:r>
              <a:rPr sz="1600" b="1" dirty="0">
                <a:solidFill>
                  <a:srgbClr val="3C3C3E"/>
                </a:solidFill>
                <a:latin typeface="Calibri"/>
                <a:cs typeface="Calibri"/>
              </a:rPr>
              <a:t>Final</a:t>
            </a:r>
            <a:r>
              <a:rPr sz="1600" b="1" spc="-35" dirty="0">
                <a:solidFill>
                  <a:srgbClr val="3C3C3E"/>
                </a:solidFill>
                <a:latin typeface="Calibri"/>
                <a:cs typeface="Calibri"/>
              </a:rPr>
              <a:t> </a:t>
            </a:r>
            <a:r>
              <a:rPr sz="1600" b="1" dirty="0">
                <a:solidFill>
                  <a:srgbClr val="3C3C3E"/>
                </a:solidFill>
                <a:latin typeface="Calibri"/>
                <a:cs typeface="Calibri"/>
              </a:rPr>
              <a:t>(End</a:t>
            </a:r>
            <a:r>
              <a:rPr sz="1600" b="1" spc="-25" dirty="0">
                <a:solidFill>
                  <a:srgbClr val="3C3C3E"/>
                </a:solidFill>
                <a:latin typeface="Calibri"/>
                <a:cs typeface="Calibri"/>
              </a:rPr>
              <a:t> </a:t>
            </a:r>
            <a:r>
              <a:rPr sz="1600" b="1" dirty="0">
                <a:solidFill>
                  <a:srgbClr val="3C3C3E"/>
                </a:solidFill>
                <a:latin typeface="Calibri"/>
                <a:cs typeface="Calibri"/>
              </a:rPr>
              <a:t>of</a:t>
            </a:r>
            <a:r>
              <a:rPr sz="1600" b="1" spc="-30" dirty="0">
                <a:solidFill>
                  <a:srgbClr val="3C3C3E"/>
                </a:solidFill>
                <a:latin typeface="Calibri"/>
                <a:cs typeface="Calibri"/>
              </a:rPr>
              <a:t> </a:t>
            </a:r>
            <a:r>
              <a:rPr sz="1600" b="1" spc="-10" dirty="0">
                <a:solidFill>
                  <a:srgbClr val="3C3C3E"/>
                </a:solidFill>
                <a:latin typeface="Calibri"/>
                <a:cs typeface="Calibri"/>
              </a:rPr>
              <a:t>Semester)</a:t>
            </a:r>
            <a:r>
              <a:rPr sz="1600" b="1" spc="-30" dirty="0">
                <a:solidFill>
                  <a:srgbClr val="3C3C3E"/>
                </a:solidFill>
                <a:latin typeface="Calibri"/>
                <a:cs typeface="Calibri"/>
              </a:rPr>
              <a:t> </a:t>
            </a:r>
            <a:r>
              <a:rPr sz="1600" b="1" spc="-20" dirty="0">
                <a:solidFill>
                  <a:srgbClr val="3C3C3E"/>
                </a:solidFill>
                <a:latin typeface="Calibri"/>
                <a:cs typeface="Calibri"/>
              </a:rPr>
              <a:t>Ratings-</a:t>
            </a:r>
            <a:r>
              <a:rPr sz="1600" b="1" spc="-10" dirty="0">
                <a:solidFill>
                  <a:srgbClr val="3C3C3E"/>
                </a:solidFill>
                <a:latin typeface="Calibri"/>
                <a:cs typeface="Calibri"/>
              </a:rPr>
              <a:t>Completed</a:t>
            </a:r>
            <a:r>
              <a:rPr sz="1600" b="1" spc="-20" dirty="0">
                <a:solidFill>
                  <a:srgbClr val="3C3C3E"/>
                </a:solidFill>
                <a:latin typeface="Calibri"/>
                <a:cs typeface="Calibri"/>
              </a:rPr>
              <a:t> </a:t>
            </a:r>
            <a:r>
              <a:rPr sz="1600" b="1" dirty="0">
                <a:solidFill>
                  <a:srgbClr val="3C3C3E"/>
                </a:solidFill>
                <a:latin typeface="Calibri"/>
                <a:cs typeface="Calibri"/>
              </a:rPr>
              <a:t>by</a:t>
            </a:r>
            <a:r>
              <a:rPr sz="1600" b="1" spc="-15" dirty="0">
                <a:solidFill>
                  <a:srgbClr val="3C3C3E"/>
                </a:solidFill>
                <a:latin typeface="Calibri"/>
                <a:cs typeface="Calibri"/>
              </a:rPr>
              <a:t> </a:t>
            </a:r>
            <a:r>
              <a:rPr sz="1600" b="1" dirty="0">
                <a:solidFill>
                  <a:srgbClr val="3C3C3E"/>
                </a:solidFill>
                <a:latin typeface="Calibri"/>
                <a:cs typeface="Calibri"/>
              </a:rPr>
              <a:t>Field</a:t>
            </a:r>
            <a:r>
              <a:rPr sz="1600" b="1" spc="-50" dirty="0">
                <a:solidFill>
                  <a:srgbClr val="3C3C3E"/>
                </a:solidFill>
                <a:latin typeface="Calibri"/>
                <a:cs typeface="Calibri"/>
              </a:rPr>
              <a:t> </a:t>
            </a:r>
            <a:r>
              <a:rPr sz="1600" b="1" dirty="0">
                <a:solidFill>
                  <a:srgbClr val="3C3C3E"/>
                </a:solidFill>
                <a:latin typeface="Calibri"/>
                <a:cs typeface="Calibri"/>
              </a:rPr>
              <a:t>Instructor</a:t>
            </a:r>
            <a:r>
              <a:rPr sz="1600" b="1" spc="315" dirty="0">
                <a:solidFill>
                  <a:srgbClr val="3C3C3E"/>
                </a:solidFill>
                <a:latin typeface="Calibri"/>
                <a:cs typeface="Calibri"/>
              </a:rPr>
              <a:t> </a:t>
            </a:r>
            <a:r>
              <a:rPr sz="1600" dirty="0">
                <a:solidFill>
                  <a:srgbClr val="3C3C3E"/>
                </a:solidFill>
                <a:latin typeface="Calibri"/>
                <a:cs typeface="Calibri"/>
              </a:rPr>
              <a:t>-</a:t>
            </a:r>
            <a:r>
              <a:rPr sz="1600" spc="-35" dirty="0">
                <a:solidFill>
                  <a:srgbClr val="3C3C3E"/>
                </a:solidFill>
                <a:latin typeface="Calibri"/>
                <a:cs typeface="Calibri"/>
              </a:rPr>
              <a:t> </a:t>
            </a:r>
            <a:r>
              <a:rPr sz="1600" dirty="0">
                <a:solidFill>
                  <a:srgbClr val="3C3C3E"/>
                </a:solidFill>
                <a:latin typeface="Calibri"/>
                <a:cs typeface="Calibri"/>
              </a:rPr>
              <a:t>The</a:t>
            </a:r>
            <a:r>
              <a:rPr sz="1600" spc="-40" dirty="0">
                <a:solidFill>
                  <a:srgbClr val="3C3C3E"/>
                </a:solidFill>
                <a:latin typeface="Calibri"/>
                <a:cs typeface="Calibri"/>
              </a:rPr>
              <a:t> </a:t>
            </a:r>
            <a:r>
              <a:rPr sz="1600" dirty="0">
                <a:solidFill>
                  <a:srgbClr val="3C3C3E"/>
                </a:solidFill>
                <a:latin typeface="Calibri"/>
                <a:cs typeface="Calibri"/>
              </a:rPr>
              <a:t>Field</a:t>
            </a:r>
            <a:r>
              <a:rPr sz="1600" spc="-40" dirty="0">
                <a:solidFill>
                  <a:srgbClr val="3C3C3E"/>
                </a:solidFill>
                <a:latin typeface="Calibri"/>
                <a:cs typeface="Calibri"/>
              </a:rPr>
              <a:t> </a:t>
            </a:r>
            <a:r>
              <a:rPr sz="1600" dirty="0">
                <a:solidFill>
                  <a:srgbClr val="3C3C3E"/>
                </a:solidFill>
                <a:latin typeface="Calibri"/>
                <a:cs typeface="Calibri"/>
              </a:rPr>
              <a:t>Instructor</a:t>
            </a:r>
            <a:r>
              <a:rPr sz="1600" spc="-30" dirty="0">
                <a:solidFill>
                  <a:srgbClr val="3C3C3E"/>
                </a:solidFill>
                <a:latin typeface="Calibri"/>
                <a:cs typeface="Calibri"/>
              </a:rPr>
              <a:t> </a:t>
            </a:r>
            <a:r>
              <a:rPr sz="1600" spc="-25" dirty="0">
                <a:solidFill>
                  <a:srgbClr val="3C3C3E"/>
                </a:solidFill>
                <a:latin typeface="Calibri"/>
                <a:cs typeface="Calibri"/>
              </a:rPr>
              <a:t>is</a:t>
            </a:r>
            <a:r>
              <a:rPr sz="1600" dirty="0">
                <a:solidFill>
                  <a:srgbClr val="3C3C3E"/>
                </a:solidFill>
                <a:latin typeface="Calibri"/>
                <a:cs typeface="Calibri"/>
              </a:rPr>
              <a:t> to</a:t>
            </a:r>
            <a:r>
              <a:rPr sz="1600" spc="-35" dirty="0">
                <a:solidFill>
                  <a:srgbClr val="3C3C3E"/>
                </a:solidFill>
                <a:latin typeface="Calibri"/>
                <a:cs typeface="Calibri"/>
              </a:rPr>
              <a:t> </a:t>
            </a:r>
            <a:r>
              <a:rPr sz="1600" dirty="0">
                <a:solidFill>
                  <a:srgbClr val="3C3C3E"/>
                </a:solidFill>
                <a:latin typeface="Calibri"/>
                <a:cs typeface="Calibri"/>
              </a:rPr>
              <a:t>assess</a:t>
            </a:r>
            <a:r>
              <a:rPr sz="1600" spc="-40" dirty="0">
                <a:solidFill>
                  <a:srgbClr val="3C3C3E"/>
                </a:solidFill>
                <a:latin typeface="Calibri"/>
                <a:cs typeface="Calibri"/>
              </a:rPr>
              <a:t> </a:t>
            </a:r>
            <a:r>
              <a:rPr sz="1600" dirty="0">
                <a:solidFill>
                  <a:srgbClr val="3C3C3E"/>
                </a:solidFill>
                <a:latin typeface="Calibri"/>
                <a:cs typeface="Calibri"/>
              </a:rPr>
              <a:t>the</a:t>
            </a:r>
            <a:r>
              <a:rPr sz="1600" spc="-35" dirty="0">
                <a:solidFill>
                  <a:srgbClr val="3C3C3E"/>
                </a:solidFill>
                <a:latin typeface="Calibri"/>
                <a:cs typeface="Calibri"/>
              </a:rPr>
              <a:t> </a:t>
            </a:r>
            <a:r>
              <a:rPr sz="1600" spc="-10" dirty="0">
                <a:solidFill>
                  <a:srgbClr val="3C3C3E"/>
                </a:solidFill>
                <a:latin typeface="Calibri"/>
                <a:cs typeface="Calibri"/>
              </a:rPr>
              <a:t>student’s</a:t>
            </a:r>
            <a:r>
              <a:rPr sz="1600" spc="-50" dirty="0">
                <a:solidFill>
                  <a:srgbClr val="3C3C3E"/>
                </a:solidFill>
                <a:latin typeface="Calibri"/>
                <a:cs typeface="Calibri"/>
              </a:rPr>
              <a:t> </a:t>
            </a:r>
            <a:r>
              <a:rPr sz="1600" spc="-10" dirty="0">
                <a:solidFill>
                  <a:srgbClr val="3C3C3E"/>
                </a:solidFill>
                <a:latin typeface="Calibri"/>
                <a:cs typeface="Calibri"/>
              </a:rPr>
              <a:t>demonstrated</a:t>
            </a:r>
            <a:r>
              <a:rPr sz="1600" spc="-25" dirty="0">
                <a:solidFill>
                  <a:srgbClr val="3C3C3E"/>
                </a:solidFill>
                <a:latin typeface="Calibri"/>
                <a:cs typeface="Calibri"/>
              </a:rPr>
              <a:t> </a:t>
            </a:r>
            <a:r>
              <a:rPr sz="1600" spc="-10" dirty="0">
                <a:solidFill>
                  <a:srgbClr val="3C3C3E"/>
                </a:solidFill>
                <a:latin typeface="Calibri"/>
                <a:cs typeface="Calibri"/>
              </a:rPr>
              <a:t>competency </a:t>
            </a:r>
            <a:r>
              <a:rPr sz="1600" dirty="0">
                <a:solidFill>
                  <a:srgbClr val="3C3C3E"/>
                </a:solidFill>
                <a:latin typeface="Calibri"/>
                <a:cs typeface="Calibri"/>
              </a:rPr>
              <a:t>for</a:t>
            </a:r>
            <a:r>
              <a:rPr sz="1600" spc="-35" dirty="0">
                <a:solidFill>
                  <a:srgbClr val="3C3C3E"/>
                </a:solidFill>
                <a:latin typeface="Calibri"/>
                <a:cs typeface="Calibri"/>
              </a:rPr>
              <a:t> </a:t>
            </a:r>
            <a:r>
              <a:rPr sz="1600" dirty="0">
                <a:solidFill>
                  <a:srgbClr val="3C3C3E"/>
                </a:solidFill>
                <a:latin typeface="Calibri"/>
                <a:cs typeface="Calibri"/>
              </a:rPr>
              <a:t>each</a:t>
            </a:r>
            <a:r>
              <a:rPr sz="1600" spc="-25" dirty="0">
                <a:solidFill>
                  <a:srgbClr val="3C3C3E"/>
                </a:solidFill>
                <a:latin typeface="Calibri"/>
                <a:cs typeface="Calibri"/>
              </a:rPr>
              <a:t> </a:t>
            </a:r>
            <a:r>
              <a:rPr sz="1600" spc="-10" dirty="0">
                <a:solidFill>
                  <a:srgbClr val="3C3C3E"/>
                </a:solidFill>
                <a:latin typeface="Calibri"/>
                <a:cs typeface="Calibri"/>
              </a:rPr>
              <a:t>practice</a:t>
            </a:r>
            <a:r>
              <a:rPr sz="1600" spc="-35" dirty="0">
                <a:solidFill>
                  <a:srgbClr val="3C3C3E"/>
                </a:solidFill>
                <a:latin typeface="Calibri"/>
                <a:cs typeface="Calibri"/>
              </a:rPr>
              <a:t> </a:t>
            </a:r>
            <a:r>
              <a:rPr sz="1600" spc="-25" dirty="0">
                <a:solidFill>
                  <a:srgbClr val="3C3C3E"/>
                </a:solidFill>
                <a:latin typeface="Calibri"/>
                <a:cs typeface="Calibri"/>
              </a:rPr>
              <a:t>behavior,</a:t>
            </a:r>
            <a:r>
              <a:rPr sz="1600" spc="-30" dirty="0">
                <a:solidFill>
                  <a:srgbClr val="3C3C3E"/>
                </a:solidFill>
                <a:latin typeface="Calibri"/>
                <a:cs typeface="Calibri"/>
              </a:rPr>
              <a:t> </a:t>
            </a:r>
            <a:r>
              <a:rPr sz="1600" spc="-10" dirty="0">
                <a:solidFill>
                  <a:srgbClr val="3C3C3E"/>
                </a:solidFill>
                <a:latin typeface="Calibri"/>
                <a:cs typeface="Calibri"/>
              </a:rPr>
              <a:t>reviewing </a:t>
            </a:r>
            <a:r>
              <a:rPr sz="1600" dirty="0">
                <a:solidFill>
                  <a:srgbClr val="3C3C3E"/>
                </a:solidFill>
                <a:latin typeface="Calibri"/>
                <a:cs typeface="Calibri"/>
              </a:rPr>
              <a:t>the</a:t>
            </a:r>
            <a:r>
              <a:rPr sz="1600" spc="-40" dirty="0">
                <a:solidFill>
                  <a:srgbClr val="3C3C3E"/>
                </a:solidFill>
                <a:latin typeface="Calibri"/>
                <a:cs typeface="Calibri"/>
              </a:rPr>
              <a:t> </a:t>
            </a:r>
            <a:r>
              <a:rPr sz="1600" dirty="0">
                <a:solidFill>
                  <a:srgbClr val="3C3C3E"/>
                </a:solidFill>
                <a:latin typeface="Calibri"/>
                <a:cs typeface="Calibri"/>
              </a:rPr>
              <a:t>evidence</a:t>
            </a:r>
            <a:r>
              <a:rPr sz="1600" spc="-15" dirty="0">
                <a:solidFill>
                  <a:srgbClr val="3C3C3E"/>
                </a:solidFill>
                <a:latin typeface="Calibri"/>
                <a:cs typeface="Calibri"/>
              </a:rPr>
              <a:t> </a:t>
            </a:r>
            <a:r>
              <a:rPr sz="1600" spc="-10" dirty="0">
                <a:solidFill>
                  <a:srgbClr val="3C3C3E"/>
                </a:solidFill>
                <a:latin typeface="Calibri"/>
                <a:cs typeface="Calibri"/>
              </a:rPr>
              <a:t>provided</a:t>
            </a:r>
            <a:r>
              <a:rPr sz="1600" spc="-20" dirty="0">
                <a:solidFill>
                  <a:srgbClr val="3C3C3E"/>
                </a:solidFill>
                <a:latin typeface="Calibri"/>
                <a:cs typeface="Calibri"/>
              </a:rPr>
              <a:t> </a:t>
            </a:r>
            <a:r>
              <a:rPr sz="1600" dirty="0">
                <a:solidFill>
                  <a:srgbClr val="3C3C3E"/>
                </a:solidFill>
                <a:latin typeface="Calibri"/>
                <a:cs typeface="Calibri"/>
              </a:rPr>
              <a:t>by</a:t>
            </a:r>
            <a:r>
              <a:rPr sz="1600" spc="-25" dirty="0">
                <a:solidFill>
                  <a:srgbClr val="3C3C3E"/>
                </a:solidFill>
                <a:latin typeface="Calibri"/>
                <a:cs typeface="Calibri"/>
              </a:rPr>
              <a:t> </a:t>
            </a:r>
            <a:r>
              <a:rPr sz="1600" dirty="0">
                <a:solidFill>
                  <a:srgbClr val="3C3C3E"/>
                </a:solidFill>
                <a:latin typeface="Calibri"/>
                <a:cs typeface="Calibri"/>
              </a:rPr>
              <a:t>the</a:t>
            </a:r>
            <a:r>
              <a:rPr sz="1600" spc="-30" dirty="0">
                <a:solidFill>
                  <a:srgbClr val="3C3C3E"/>
                </a:solidFill>
                <a:latin typeface="Calibri"/>
                <a:cs typeface="Calibri"/>
              </a:rPr>
              <a:t> </a:t>
            </a:r>
            <a:r>
              <a:rPr sz="1600" dirty="0">
                <a:solidFill>
                  <a:srgbClr val="3C3C3E"/>
                </a:solidFill>
                <a:latin typeface="Calibri"/>
                <a:cs typeface="Calibri"/>
              </a:rPr>
              <a:t>student</a:t>
            </a:r>
            <a:r>
              <a:rPr sz="1600" spc="-45" dirty="0">
                <a:solidFill>
                  <a:srgbClr val="3C3C3E"/>
                </a:solidFill>
                <a:latin typeface="Calibri"/>
                <a:cs typeface="Calibri"/>
              </a:rPr>
              <a:t> </a:t>
            </a:r>
            <a:r>
              <a:rPr sz="1600" dirty="0">
                <a:solidFill>
                  <a:srgbClr val="3C3C3E"/>
                </a:solidFill>
                <a:latin typeface="Calibri"/>
                <a:cs typeface="Calibri"/>
              </a:rPr>
              <a:t>and</a:t>
            </a:r>
            <a:r>
              <a:rPr sz="1600" spc="-45" dirty="0">
                <a:solidFill>
                  <a:srgbClr val="3C3C3E"/>
                </a:solidFill>
                <a:latin typeface="Calibri"/>
                <a:cs typeface="Calibri"/>
              </a:rPr>
              <a:t> </a:t>
            </a:r>
            <a:r>
              <a:rPr sz="1600" dirty="0">
                <a:solidFill>
                  <a:srgbClr val="3C3C3E"/>
                </a:solidFill>
                <a:latin typeface="Calibri"/>
                <a:cs typeface="Calibri"/>
              </a:rPr>
              <a:t>using</a:t>
            </a:r>
            <a:r>
              <a:rPr sz="1600" spc="-45" dirty="0">
                <a:solidFill>
                  <a:srgbClr val="3C3C3E"/>
                </a:solidFill>
                <a:latin typeface="Calibri"/>
                <a:cs typeface="Calibri"/>
              </a:rPr>
              <a:t> </a:t>
            </a:r>
            <a:r>
              <a:rPr sz="1600" dirty="0">
                <a:solidFill>
                  <a:srgbClr val="3C3C3E"/>
                </a:solidFill>
                <a:latin typeface="Calibri"/>
                <a:cs typeface="Calibri"/>
              </a:rPr>
              <a:t>the</a:t>
            </a:r>
            <a:r>
              <a:rPr sz="1600" spc="-35" dirty="0">
                <a:solidFill>
                  <a:srgbClr val="3C3C3E"/>
                </a:solidFill>
                <a:latin typeface="Calibri"/>
                <a:cs typeface="Calibri"/>
              </a:rPr>
              <a:t> </a:t>
            </a:r>
            <a:r>
              <a:rPr sz="1600" spc="-10" dirty="0">
                <a:solidFill>
                  <a:srgbClr val="3C3C3E"/>
                </a:solidFill>
                <a:latin typeface="Calibri"/>
                <a:cs typeface="Calibri"/>
              </a:rPr>
              <a:t>evaluation</a:t>
            </a:r>
            <a:r>
              <a:rPr sz="1600" spc="-45" dirty="0">
                <a:solidFill>
                  <a:srgbClr val="3C3C3E"/>
                </a:solidFill>
                <a:latin typeface="Calibri"/>
                <a:cs typeface="Calibri"/>
              </a:rPr>
              <a:t> </a:t>
            </a:r>
            <a:r>
              <a:rPr sz="1600" spc="-10" dirty="0">
                <a:solidFill>
                  <a:srgbClr val="3C3C3E"/>
                </a:solidFill>
                <a:latin typeface="Calibri"/>
                <a:cs typeface="Calibri"/>
              </a:rPr>
              <a:t>rating</a:t>
            </a:r>
            <a:r>
              <a:rPr sz="1600" spc="-45" dirty="0">
                <a:solidFill>
                  <a:srgbClr val="3C3C3E"/>
                </a:solidFill>
                <a:latin typeface="Calibri"/>
                <a:cs typeface="Calibri"/>
              </a:rPr>
              <a:t> </a:t>
            </a:r>
            <a:r>
              <a:rPr sz="1600" dirty="0">
                <a:solidFill>
                  <a:srgbClr val="3C3C3E"/>
                </a:solidFill>
                <a:latin typeface="Calibri"/>
                <a:cs typeface="Calibri"/>
              </a:rPr>
              <a:t>scale.</a:t>
            </a:r>
            <a:r>
              <a:rPr sz="1600" spc="280" dirty="0">
                <a:solidFill>
                  <a:srgbClr val="3C3C3E"/>
                </a:solidFill>
                <a:latin typeface="Calibri"/>
                <a:cs typeface="Calibri"/>
              </a:rPr>
              <a:t> </a:t>
            </a:r>
            <a:r>
              <a:rPr sz="1600" dirty="0">
                <a:solidFill>
                  <a:srgbClr val="3C3C3E"/>
                </a:solidFill>
                <a:latin typeface="Calibri"/>
                <a:cs typeface="Calibri"/>
              </a:rPr>
              <a:t>The</a:t>
            </a:r>
            <a:r>
              <a:rPr sz="1600" spc="-30" dirty="0">
                <a:solidFill>
                  <a:srgbClr val="3C3C3E"/>
                </a:solidFill>
                <a:latin typeface="Calibri"/>
                <a:cs typeface="Calibri"/>
              </a:rPr>
              <a:t> </a:t>
            </a:r>
            <a:r>
              <a:rPr sz="1600" spc="-10" dirty="0">
                <a:solidFill>
                  <a:srgbClr val="3C3C3E"/>
                </a:solidFill>
                <a:latin typeface="Calibri"/>
                <a:cs typeface="Calibri"/>
              </a:rPr>
              <a:t>student </a:t>
            </a:r>
            <a:r>
              <a:rPr sz="1600" dirty="0">
                <a:solidFill>
                  <a:srgbClr val="3C3C3E"/>
                </a:solidFill>
                <a:latin typeface="Calibri"/>
                <a:cs typeface="Calibri"/>
              </a:rPr>
              <a:t>should</a:t>
            </a:r>
            <a:r>
              <a:rPr sz="1600" spc="-45" dirty="0">
                <a:solidFill>
                  <a:srgbClr val="3C3C3E"/>
                </a:solidFill>
                <a:latin typeface="Calibri"/>
                <a:cs typeface="Calibri"/>
              </a:rPr>
              <a:t> </a:t>
            </a:r>
            <a:r>
              <a:rPr sz="1600" dirty="0">
                <a:solidFill>
                  <a:srgbClr val="3C3C3E"/>
                </a:solidFill>
                <a:latin typeface="Calibri"/>
                <a:cs typeface="Calibri"/>
              </a:rPr>
              <a:t>review</a:t>
            </a:r>
            <a:r>
              <a:rPr sz="1600" spc="-15" dirty="0">
                <a:solidFill>
                  <a:srgbClr val="3C3C3E"/>
                </a:solidFill>
                <a:latin typeface="Calibri"/>
                <a:cs typeface="Calibri"/>
              </a:rPr>
              <a:t> </a:t>
            </a:r>
            <a:r>
              <a:rPr sz="1600" dirty="0">
                <a:solidFill>
                  <a:srgbClr val="3C3C3E"/>
                </a:solidFill>
                <a:latin typeface="Calibri"/>
                <a:cs typeface="Calibri"/>
              </a:rPr>
              <a:t>the</a:t>
            </a:r>
            <a:r>
              <a:rPr sz="1600" spc="-40" dirty="0">
                <a:solidFill>
                  <a:srgbClr val="3C3C3E"/>
                </a:solidFill>
                <a:latin typeface="Calibri"/>
                <a:cs typeface="Calibri"/>
              </a:rPr>
              <a:t> </a:t>
            </a:r>
            <a:r>
              <a:rPr sz="1600" spc="-10" dirty="0">
                <a:solidFill>
                  <a:srgbClr val="3C3C3E"/>
                </a:solidFill>
                <a:latin typeface="Calibri"/>
                <a:cs typeface="Calibri"/>
              </a:rPr>
              <a:t>evaluation,</a:t>
            </a:r>
            <a:r>
              <a:rPr sz="1600" spc="-55" dirty="0">
                <a:solidFill>
                  <a:srgbClr val="3C3C3E"/>
                </a:solidFill>
                <a:latin typeface="Calibri"/>
                <a:cs typeface="Calibri"/>
              </a:rPr>
              <a:t> </a:t>
            </a:r>
            <a:r>
              <a:rPr sz="1600" dirty="0">
                <a:solidFill>
                  <a:srgbClr val="3C3C3E"/>
                </a:solidFill>
                <a:latin typeface="Calibri"/>
                <a:cs typeface="Calibri"/>
              </a:rPr>
              <a:t>enter</a:t>
            </a:r>
            <a:r>
              <a:rPr sz="1600" spc="-30" dirty="0">
                <a:solidFill>
                  <a:srgbClr val="3C3C3E"/>
                </a:solidFill>
                <a:latin typeface="Calibri"/>
                <a:cs typeface="Calibri"/>
              </a:rPr>
              <a:t> </a:t>
            </a:r>
            <a:r>
              <a:rPr sz="1600" spc="-10" dirty="0">
                <a:solidFill>
                  <a:srgbClr val="3C3C3E"/>
                </a:solidFill>
                <a:latin typeface="Calibri"/>
                <a:cs typeface="Calibri"/>
              </a:rPr>
              <a:t>comments</a:t>
            </a:r>
            <a:r>
              <a:rPr sz="1600" spc="-20" dirty="0">
                <a:solidFill>
                  <a:srgbClr val="3C3C3E"/>
                </a:solidFill>
                <a:latin typeface="Calibri"/>
                <a:cs typeface="Calibri"/>
              </a:rPr>
              <a:t> </a:t>
            </a:r>
            <a:r>
              <a:rPr sz="1600" dirty="0">
                <a:solidFill>
                  <a:srgbClr val="3C3C3E"/>
                </a:solidFill>
                <a:latin typeface="Calibri"/>
                <a:cs typeface="Calibri"/>
              </a:rPr>
              <a:t>and</a:t>
            </a:r>
            <a:r>
              <a:rPr sz="1600" spc="-55" dirty="0">
                <a:solidFill>
                  <a:srgbClr val="3C3C3E"/>
                </a:solidFill>
                <a:latin typeface="Calibri"/>
                <a:cs typeface="Calibri"/>
              </a:rPr>
              <a:t> </a:t>
            </a:r>
            <a:r>
              <a:rPr sz="1600" dirty="0">
                <a:solidFill>
                  <a:srgbClr val="3C3C3E"/>
                </a:solidFill>
                <a:latin typeface="Calibri"/>
                <a:cs typeface="Calibri"/>
              </a:rPr>
              <a:t>sign</a:t>
            </a:r>
            <a:r>
              <a:rPr sz="1600" spc="-55" dirty="0">
                <a:solidFill>
                  <a:srgbClr val="3C3C3E"/>
                </a:solidFill>
                <a:latin typeface="Calibri"/>
                <a:cs typeface="Calibri"/>
              </a:rPr>
              <a:t> </a:t>
            </a:r>
            <a:r>
              <a:rPr sz="1600" dirty="0">
                <a:solidFill>
                  <a:srgbClr val="3C3C3E"/>
                </a:solidFill>
                <a:latin typeface="Calibri"/>
                <a:cs typeface="Calibri"/>
              </a:rPr>
              <a:t>the</a:t>
            </a:r>
            <a:r>
              <a:rPr sz="1600" spc="-45" dirty="0">
                <a:solidFill>
                  <a:srgbClr val="3C3C3E"/>
                </a:solidFill>
                <a:latin typeface="Calibri"/>
                <a:cs typeface="Calibri"/>
              </a:rPr>
              <a:t> </a:t>
            </a:r>
            <a:r>
              <a:rPr sz="1600" dirty="0">
                <a:solidFill>
                  <a:srgbClr val="3C3C3E"/>
                </a:solidFill>
                <a:latin typeface="Calibri"/>
                <a:cs typeface="Calibri"/>
              </a:rPr>
              <a:t>learning</a:t>
            </a:r>
            <a:r>
              <a:rPr sz="1600" spc="-50" dirty="0">
                <a:solidFill>
                  <a:srgbClr val="3C3C3E"/>
                </a:solidFill>
                <a:latin typeface="Calibri"/>
                <a:cs typeface="Calibri"/>
              </a:rPr>
              <a:t> </a:t>
            </a:r>
            <a:r>
              <a:rPr sz="1600" dirty="0">
                <a:solidFill>
                  <a:srgbClr val="3C3C3E"/>
                </a:solidFill>
                <a:latin typeface="Calibri"/>
                <a:cs typeface="Calibri"/>
              </a:rPr>
              <a:t>plan</a:t>
            </a:r>
            <a:r>
              <a:rPr sz="1600" spc="-60" dirty="0">
                <a:solidFill>
                  <a:srgbClr val="3C3C3E"/>
                </a:solidFill>
                <a:latin typeface="Calibri"/>
                <a:cs typeface="Calibri"/>
              </a:rPr>
              <a:t> </a:t>
            </a:r>
            <a:r>
              <a:rPr sz="1600" spc="-10" dirty="0">
                <a:solidFill>
                  <a:srgbClr val="3C3C3E"/>
                </a:solidFill>
                <a:latin typeface="Calibri"/>
                <a:cs typeface="Calibri"/>
              </a:rPr>
              <a:t>first.</a:t>
            </a:r>
            <a:endParaRPr sz="1600">
              <a:latin typeface="Calibri"/>
              <a:cs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TotalTime>
  <Words>1644</Words>
  <Application>Microsoft Macintosh PowerPoint</Application>
  <PresentationFormat>Custom</PresentationFormat>
  <Paragraphs>93</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Freestyle Script</vt:lpstr>
      <vt:lpstr>Office Theme</vt:lpstr>
      <vt:lpstr>Intern Placement Tracking (IPT) Tutorial for Students</vt:lpstr>
      <vt:lpstr>IPT Overview</vt:lpstr>
      <vt:lpstr>Getting Started</vt:lpstr>
      <vt:lpstr>IPT Home Page</vt:lpstr>
      <vt:lpstr>Student Detail Page</vt:lpstr>
      <vt:lpstr>Student Detail Page (continued)</vt:lpstr>
      <vt:lpstr>IPT Field Forms</vt:lpstr>
      <vt:lpstr>Learning Plan &amp; Evaluation Forms</vt:lpstr>
      <vt:lpstr>Learning Plan &amp; Evaluation Forms (continued)</vt:lpstr>
      <vt:lpstr>Learning Plan &amp; Evaluation Forms (continued)</vt:lpstr>
      <vt:lpstr>Time Sheets</vt:lpstr>
      <vt:lpstr>Time Sheets (continued)</vt:lpstr>
      <vt:lpstr>Field Staff Contact Information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PowerPoint - IPT Student Tutorial</dc:title>
  <dc:creator>Jen</dc:creator>
  <cp:lastModifiedBy>Murr, Ryan</cp:lastModifiedBy>
  <cp:revision>2</cp:revision>
  <dcterms:created xsi:type="dcterms:W3CDTF">2022-07-29T18:50:19Z</dcterms:created>
  <dcterms:modified xsi:type="dcterms:W3CDTF">2026-04-01T15:46:44Z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2020-06-11T00:00:00Z</vt:filetime>
  </property>
  <property fmtid="{D5CDD505-2E9C-101B-9397-08002B2CF9AE}" pid="3" name="Creator">
    <vt:lpwstr>PrimoPDF http://www.primopdf.com</vt:lpwstr>
  </property>
  <property fmtid="{D5CDD505-2E9C-101B-9397-08002B2CF9AE}" pid="4" name="LastSaved">
    <vt:filetime>2022-07-29T00:00:00Z</vt:filetime>
  </property>
  <property fmtid="{D5CDD505-2E9C-101B-9397-08002B2CF9AE}" pid="5" name="Producer">
    <vt:lpwstr>Nitro PDF PrimoPDF</vt:lpwstr>
  </property>
</Properties>
</file>